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"/>
  </p:handoutMasterIdLst>
  <p:sldIdLst>
    <p:sldId id="282" r:id="rId2"/>
    <p:sldId id="283" r:id="rId3"/>
    <p:sldId id="284" r:id="rId4"/>
    <p:sldId id="285" r:id="rId5"/>
    <p:sldId id="281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B12"/>
    <a:srgbClr val="910000"/>
    <a:srgbClr val="C00000"/>
    <a:srgbClr val="009999"/>
    <a:srgbClr val="FF3232"/>
    <a:srgbClr val="FF5050"/>
    <a:srgbClr val="F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09" d="100"/>
          <a:sy n="109" d="100"/>
        </p:scale>
        <p:origin x="120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5300A63-F2E2-4E03-8C52-E90CD0877E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B74EDF0-42C0-43E3-A552-5F8DA2DC53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47161-B2AA-4C9A-9A8A-3038A087A274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F696F2-372D-499D-8699-7B0EFEF77F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8B116D-C147-49FD-B8AE-78FDA2D456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A6BC3-457D-426F-BB45-15820F4CE3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820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5.jpeg"/><Relationship Id="rId21" Type="http://schemas.openxmlformats.org/officeDocument/2006/relationships/image" Target="../media/image3.jp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6.jp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11.svg"/><Relationship Id="rId9" Type="http://schemas.openxmlformats.org/officeDocument/2006/relationships/image" Target="../media/image2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564FAA70-4458-49E4-9286-4755B7672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6" r="1"/>
          <a:stretch/>
        </p:blipFill>
        <p:spPr>
          <a:xfrm>
            <a:off x="9120335" y="-1"/>
            <a:ext cx="3071665" cy="6858001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13B46D81-38F3-4A5F-978A-D582BF1AE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0672024" y="1638054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B5D70BB-56A3-4088-A38F-8642B0F3EC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24" y="543121"/>
            <a:ext cx="1200616" cy="11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15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4689014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2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84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1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C32B435E-FBE4-4BC2-AB4A-7A40A29BA2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3916" y="557572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43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274" y="1696453"/>
            <a:ext cx="5915526" cy="3407546"/>
          </a:xfrm>
        </p:spPr>
        <p:txBody>
          <a:bodyPr/>
          <a:lstStyle>
            <a:lvl1pPr algn="r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3116078" y="0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0CBD480-9C38-499E-BE0E-3DFA69AD02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40" y="39704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81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FE367-DDBC-4210-846D-549BF84A5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60662"/>
            <a:ext cx="10515600" cy="1325563"/>
          </a:xfrm>
          <a:solidFill>
            <a:schemeClr val="bg1"/>
          </a:solidFill>
        </p:spPr>
        <p:txBody>
          <a:bodyPr/>
          <a:lstStyle>
            <a:lvl1pPr marL="720000" algn="l">
              <a:defRPr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marL="540000" algn="l"/>
            <a:r>
              <a:rPr lang="cs-CZ" sz="4400" dirty="0">
                <a:solidFill>
                  <a:schemeClr val="bg2">
                    <a:lumMod val="25000"/>
                  </a:schemeClr>
                </a:solidFill>
              </a:rPr>
              <a:t>Hlavní hláška, která k fotografii přiletí zleva po kliknutí.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241939" y="315883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8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3CF7346-286A-4566-8592-5A24BE053E45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785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0DBE55C5-3D80-4909-A2A2-23A1BA827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431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 řádků. </a:t>
            </a:r>
            <a:br>
              <a:rPr lang="cs-CZ" dirty="0"/>
            </a:br>
            <a:r>
              <a:rPr lang="cs-CZ" dirty="0"/>
              <a:t>Písmo Franklin </a:t>
            </a:r>
            <a:r>
              <a:rPr lang="cs-CZ" dirty="0" err="1"/>
              <a:t>Gothic</a:t>
            </a:r>
            <a:r>
              <a:rPr lang="cs-CZ" dirty="0"/>
              <a:t> Medium, </a:t>
            </a:r>
            <a:br>
              <a:rPr lang="cs-CZ" dirty="0"/>
            </a:br>
            <a:r>
              <a:rPr lang="cs-CZ" dirty="0"/>
              <a:t>vel. 24b, barva černá 75%</a:t>
            </a:r>
            <a:br>
              <a:rPr lang="cs-CZ" dirty="0"/>
            </a:b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25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564FAA70-4458-49E4-9286-4755B76727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930D20C-1DB6-4134-A1CF-924C62616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5"/>
          <a:stretch/>
        </p:blipFill>
        <p:spPr>
          <a:xfrm>
            <a:off x="13165227" y="-18328"/>
            <a:ext cx="12191999" cy="6153339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567D318-0951-4D48-A9AD-DCC4735BF5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896" y="6319683"/>
            <a:ext cx="2288187" cy="50783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3959E82-D07B-4722-B4F7-46528F1BC0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112" y="6148817"/>
            <a:ext cx="849566" cy="8495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0E31F72-B38C-43D8-A68B-E93ACE7C6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 rot="1283484">
            <a:off x="13454703" y="3304880"/>
            <a:ext cx="1850977" cy="167935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504B55B-44AC-461F-8A94-A33545A2B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8745628" y="3076669"/>
            <a:ext cx="1850977" cy="1929196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0D6B7BEB-93CC-48FA-BC77-BD153F860B3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1430" y="1651373"/>
            <a:ext cx="4114800" cy="2101755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9B04FB31-34A7-44B1-A69C-4B1CF822537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46081">
            <a:off x="7324500" y="813416"/>
            <a:ext cx="845797" cy="845797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2D38AD6-3EC7-4282-A5A4-45A00BF0737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546081">
            <a:off x="6996690" y="1115471"/>
            <a:ext cx="364568" cy="18957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B63607AC-7D8B-419D-AA15-EAE0C206B82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546081">
            <a:off x="7243794" y="1441984"/>
            <a:ext cx="161437" cy="310692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502BD3D8-DA59-4C57-BFF0-35406B4FD9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546081">
            <a:off x="7656256" y="1609963"/>
            <a:ext cx="182284" cy="422897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F2BB0A0C-9AE9-4545-BB1B-994A46F6F034}"/>
              </a:ext>
            </a:extLst>
          </p:cNvPr>
          <p:cNvGrpSpPr/>
          <p:nvPr userDrawn="1"/>
        </p:nvGrpSpPr>
        <p:grpSpPr>
          <a:xfrm>
            <a:off x="8172376" y="813843"/>
            <a:ext cx="949209" cy="797750"/>
            <a:chOff x="8172376" y="813843"/>
            <a:chExt cx="949209" cy="797750"/>
          </a:xfrm>
        </p:grpSpPr>
        <p:pic>
          <p:nvPicPr>
            <p:cNvPr id="3" name="Grafický objekt 2">
              <a:extLst>
                <a:ext uri="{FF2B5EF4-FFF2-40B4-BE49-F238E27FC236}">
                  <a16:creationId xmlns:a16="http://schemas.microsoft.com/office/drawing/2014/main" id="{A8F6E066-8140-42C9-9933-73F53B334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4388268">
              <a:off x="8567341" y="651586"/>
              <a:ext cx="391987" cy="716501"/>
            </a:xfrm>
            <a:prstGeom prst="rect">
              <a:avLst/>
            </a:prstGeom>
          </p:spPr>
        </p:pic>
        <p:pic>
          <p:nvPicPr>
            <p:cNvPr id="18" name="Grafický objekt 17">
              <a:extLst>
                <a:ext uri="{FF2B5EF4-FFF2-40B4-BE49-F238E27FC236}">
                  <a16:creationId xmlns:a16="http://schemas.microsoft.com/office/drawing/2014/main" id="{AE394D5C-8C6F-4F69-8DD0-4A0503614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546081">
              <a:off x="8172376" y="1185049"/>
              <a:ext cx="353631" cy="426544"/>
            </a:xfrm>
            <a:prstGeom prst="rect">
              <a:avLst/>
            </a:prstGeom>
          </p:spPr>
        </p:pic>
      </p:grp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1CBB1F62-4113-4743-AEFB-E7256269BAB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4388268">
            <a:off x="14314676" y="1524602"/>
            <a:ext cx="391987" cy="716501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D7A9BDF4-7E43-4AC6-A297-FDACF0D35E4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546081">
            <a:off x="13919711" y="2058065"/>
            <a:ext cx="353631" cy="42654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13B46D81-38F3-4A5F-978A-D582BF1AE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3165227" y="408213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B5D70BB-56A3-4088-A38F-8642B0F3EC2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227" y="-686720"/>
            <a:ext cx="1200616" cy="11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0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4 0.03032 L 0.04284 0.03056 L 0.04284 -0.08495 L 0.04284 -0.1287 C 0.04088 -0.13333 0.03997 -0.14005 0.03724 -0.14282 C 0.03581 -0.14421 0.03372 -0.1412 0.03268 -0.13866 C 0.03138 -0.13542 0.03125 -0.13079 0.03047 -0.12685 C 0.02825 -0.11505 0.02969 -0.12292 0.02708 -0.10301 C 0.02643 -0.08495 0.02578 -0.06713 0.02487 -0.04907 C 0.02461 -0.04375 0.02409 -0.03866 0.02383 -0.03333 C 0.02344 -0.02847 0.0224 -0.00231 0.02148 0.00463 C 0.01927 0.02315 0.01953 0.00972 0.01823 0.02454 C 0.01771 0.02963 0.01745 0.03519 0.01706 0.04028 C 0.01628 0.01644 0.01588 -0.00741 0.01484 -0.03125 C 0.0138 -0.0537 0.01393 -0.05185 0.01146 -0.06505 C 0.01107 -0.06968 0.01094 -0.07454 0.01029 -0.07893 C 0.0099 -0.08241 0.00885 -0.08565 0.00807 -0.08889 C 0.00768 -0.09097 0.00742 -0.09306 0.00703 -0.09491 C 0.00625 -0.09838 0.00547 -0.10162 0.00469 -0.10486 C 0.00443 -0.11157 0.00417 -0.11829 0.00365 -0.12477 C 0.00338 -0.12685 0.00325 -0.12917 0.00247 -0.13079 C 0.00169 -0.13264 0.00026 -0.13333 -0.00091 -0.13472 C -0.00274 -0.12801 -0.00508 -0.12199 -0.00651 -0.11481 C -0.00794 -0.10671 -0.0069 -0.11065 -0.00977 -0.10301 C -0.01055 -0.06643 -0.01068 -0.02986 -0.01211 0.00648 C -0.01224 0.01019 -0.01367 0.01319 -0.01432 0.01644 C -0.01576 0.02431 -0.01484 0.02523 -0.01771 0.03241 C -0.01862 0.03472 -0.01992 0.03634 -0.02096 0.03843 C -0.02135 -0.01991 -0.0207 -0.07847 -0.02214 -0.13681 C -0.02214 -0.13889 -0.02435 -0.13889 -0.02552 -0.13866 C -0.02813 -0.13819 -0.03073 -0.13611 -0.03333 -0.13472 C -0.03359 -0.13287 -0.0362 -0.11713 -0.03672 -0.11296 C -0.03932 -0.08681 -0.03633 -0.10903 -0.03893 -0.09097 C -0.03854 -0.04583 -0.03854 -0.00069 -0.03776 0.04444 C -0.03776 0.04653 -0.03724 0.04028 -0.03672 0.03843 C -0.03034 0.01597 -0.03359 0.03218 -0.03112 0.01852 C -0.02878 -0.00625 -0.03151 0.01944 -0.02774 -0.00532 C -0.02643 -0.01366 -0.02708 -0.01759 -0.02435 -0.02523 C -0.02357 -0.02778 -0.02214 -0.02917 -0.02096 -0.03125 C -0.02031 -0.03657 -0.02018 -0.04236 -0.01875 -0.04722 C -0.01797 -0.04977 -0.01745 -0.05255 -0.01654 -0.05509 C -0.0155 -0.05787 -0.01419 -0.06042 -0.01315 -0.06319 C -0.01237 -0.06505 -0.01172 -0.06713 -0.01094 -0.06898 C -0.01055 -0.07361 -0.01055 -0.07847 -0.00977 -0.0831 C -0.00938 -0.08518 -0.0082 -0.08681 -0.00755 -0.08889 C -0.00651 -0.09282 -0.00599 -0.09907 -0.00534 -0.10301 C -0.00469 -0.10625 -0.00378 -0.10949 -0.00313 -0.11296 C -0.00234 -0.1169 -0.00195 -0.12106 -0.00091 -0.12477 C 0.00039 -0.12917 0.00365 -0.13681 0.00365 -0.13657 C 0.00469 -0.13403 0.00625 -0.13171 0.00703 -0.1287 C 0.00781 -0.12569 0.00807 -0.12222 0.00807 -0.11875 C 0.00885 -0.07639 0.0082 -0.0338 0.00924 0.00857 C 0.00937 0.01528 0.01146 0.02847 0.01146 0.0287 C 0.01263 0.02176 0.01315 0.01482 0.01484 0.00857 C 0.01549 0.00602 0.01758 0.00509 0.01823 0.00255 C 0.02734 -0.03796 0.01159 0.01157 0.02266 -0.0213 L 0.02487 -0.03727 C 0.02565 -0.04259 0.02669 -0.04977 0.02708 -0.05509 C 0.0276 -0.06181 0.02747 -0.06852 0.02825 -0.075 C 0.02865 -0.07801 0.02995 -0.08032 0.03047 -0.0831 C 0.03177 -0.08958 0.03281 -0.0963 0.03385 -0.10301 C 0.03424 -0.10556 0.03424 -0.10833 0.03503 -0.11088 C 0.03581 -0.11389 0.03724 -0.1162 0.03828 -0.11875 C 0.04088 -0.13287 0.03828 -0.1294 0.04388 -0.13287 C 0.04505 -0.13079 0.04635 -0.12917 0.04726 -0.12685 C 0.04792 -0.125 0.04831 -0.12292 0.04844 -0.12083 C 0.04909 -0.0831 0.04896 -0.04514 0.04948 -0.00741 C 0.04974 0.00324 0.05026 0.01389 0.05065 0.02454 C 0.05104 0.02107 0.05117 0.01782 0.05182 0.01458 C 0.05312 0.00648 0.05547 0.00093 0.05625 -0.00741 C 0.05755 -0.02176 0.05612 -0.01597 0.05963 -0.02523 C 0.06029 -0.03125 0.0612 -0.03727 0.06185 -0.04329 C 0.06328 -0.05694 0.06354 -0.0713 0.06406 -0.08495 C 0.06445 -0.09699 0.06432 -0.10903 0.06523 -0.12083 C 0.06549 -0.125 0.06745 -0.13287 0.06745 -0.13264 C 0.08294 -0.11435 0.07344 -0.12801 0.06862 -0.04907 C 0.06797 -0.04051 0.0681 -0.06643 0.06745 -0.075 C 0.06706 -0.07986 0.06588 -0.08426 0.06523 -0.08889 C 0.06458 -0.09329 0.06302 -0.10625 0.06185 -0.1088 L 0.05846 -0.1169 C 0.05716 -0.12361 0.05742 -0.12477 0.05404 -0.13079 C 0.05273 -0.1331 0.05078 -0.13449 0.04948 -0.13681 C 0.0444 -0.14583 0.05052 -0.14074 0.04388 -0.14468 C 0.0401 -0.11782 0.04206 -0.13426 0.03945 -0.09491 C 0.03906 -0.07569 0.03893 -0.05648 0.03828 -0.03727 C 0.03828 -0.03449 0.03737 -0.03194 0.03724 -0.02917 C 0.03659 -0.0213 0.03659 -0.01343 0.03607 -0.00532 C 0.03555 0.00255 0.03385 0.01852 0.03385 0.01875 C 0.02982 -0.025 0.03307 0.01482 0.03047 -0.03518 C 0.03021 -0.03981 0.02956 -0.04444 0.02943 -0.04907 C 0.02461 -0.14028 0.0293 -0.07338 0.02604 -0.11088 C 0.02552 -0.11597 0.02448 -0.13125 0.02383 -0.13681 C 0.02357 -0.13889 0.02305 -0.14074 0.02266 -0.14282 C 0.02226 -0.13866 0.02213 -0.13472 0.02148 -0.13079 C 0.02096 -0.12731 0.01979 -0.12431 0.01927 -0.12083 C 0.01706 -0.10324 0.01706 -0.09213 0.01588 -0.075 C 0.01575 -0.07199 0.01419 -0.05301 0.01367 -0.04907 C 0.01315 -0.04444 0.01224 -0.03981 0.01146 -0.03518 C 0.00963 -0.00023 0.01185 -0.02338 0.00924 -0.00741 C 0.00885 -0.00486 0.00872 -0.00185 0.00807 0.00069 C 0.00755 0.00278 0.00664 0.00463 0.00586 0.00648 C 0.00547 0.01111 0.00547 0.01597 0.00469 0.02037 C 0.00404 0.02477 0.00234 0.02824 0.00143 0.03241 C 0.00091 0.03426 0.00065 0.03634 0.00026 0.03843 C -0.00599 0.03009 -0.00495 0.03426 -0.00534 0.01644 C -0.00599 -0.01921 -0.00586 -0.05509 -0.00651 -0.09097 C -0.00651 -0.09167 -0.00781 -0.11343 -0.00872 -0.1169 C -0.00951 -0.11991 -0.01094 -0.12222 -0.01211 -0.12477 C -0.01276 -0.1294 -0.01341 -0.13426 -0.01432 -0.13866 C -0.01497 -0.14213 -0.01458 -0.14792 -0.01654 -0.14861 C -0.01836 -0.14931 -0.01875 -0.14329 -0.01992 -0.14074 C -0.02031 -0.13796 -0.02083 -0.13542 -0.02096 -0.13287 C -0.02149 -0.12685 -0.02175 -0.12083 -0.02214 -0.11481 C -0.02292 -0.09954 -0.02331 -0.08426 -0.02435 -0.06898 C -0.02552 -0.05231 -0.02565 -0.05231 -0.02774 -0.0412 C -0.02813 -0.03588 -0.02839 -0.03056 -0.02878 -0.02523 C -0.02917 -0.0213 -0.02969 -0.01736 -0.02995 -0.01343 C -0.03047 -0.00741 -0.0306 -0.00139 -0.03112 0.00463 C -0.03151 0.00926 -0.03242 0.01412 -0.03333 0.01852 C -0.03216 -0.00463 -0.03112 -0.02801 -0.02995 -0.05116 C -0.02969 -0.05648 -0.02878 -0.06181 -0.02878 -0.06713 C -0.02878 -0.09028 -0.02904 -0.11366 -0.02995 -0.13681 C -0.03047 -0.14838 -0.03151 -0.14792 -0.03555 -0.15255 C -0.03633 -0.15 -0.03737 -0.14768 -0.03776 -0.14468 C -0.0418 -0.11643 -0.03607 -0.13889 -0.04115 -0.12083 C -0.04154 -0.11481 -0.0418 -0.1088 -0.04232 -0.10301 C -0.04297 -0.09491 -0.04453 -0.07893 -0.04453 -0.0787 C -0.04583 0.00394 -0.04557 -0.02986 -0.04557 0.02245 L -0.04557 0.02269 " pathEditMode="relative" rAng="0" ptsTypes="AAAAAAAAAAAAAAAAAAAAAAAAAAAAAAAAAA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8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00903 L -0.00481 -0.00879 C -0.00078 0.00972 -0.00455 -0.00926 -0.00247 0.00394 C -0.00221 0.00579 -0.00143 0.00972 -0.00143 0.00996 C -0.00039 0.00417 -0.00039 0.00602 -0.00143 -0.00301 C -0.00156 -0.00509 -0.00299 -0.01088 -0.00247 -0.00903 C -0.00182 -0.00648 -0.00117 -0.00486 -0.00078 -0.00208 C -0.00039 0.00116 0.00027 0.00787 0.00027 0.0081 C 0.00053 0.00648 0.00092 0.00509 0.00092 0.00394 C 0.00092 0.00324 -4.79167E-6 -0.00208 -0.00026 -0.00301 C -0.00052 -0.00416 -0.00104 -0.00509 -0.00143 -0.00602 C -0.00169 -0.00694 -0.00182 -0.0081 -0.00195 -0.00903 C -0.00156 -0.00278 -0.00013 0.01597 -0.00078 0.00972 C -0.00104 0.0081 -0.00117 0.00648 -0.00143 0.00486 C -0.00156 0.00371 -0.00169 0.00278 -0.00195 0.00185 C -0.00286 -0.00139 -0.00312 -0.00116 -0.00481 -0.00301 C -0.00494 -0.00416 -0.00625 -0.00926 -0.00481 -0.00995 C -0.00416 -0.01041 -0.00403 -0.0081 -0.00364 -0.00717 C -0.00455 0.0088 -0.00364 0.00417 -0.00481 -0.00116 C -0.00507 -0.00254 -0.00546 -0.0037 -0.00585 -0.00509 C -0.00611 -0.00416 -0.00651 -0.00324 -0.00638 -0.00208 C -0.00625 -1.85185E-6 -0.00533 0.00185 -0.00533 0.00394 L -0.00533 0.00787 L -0.00533 0.0081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>
            <a:normAutofit/>
          </a:bodyPr>
          <a:lstStyle>
            <a:lvl1pPr algn="l">
              <a:defRPr sz="7200">
                <a:solidFill>
                  <a:schemeClr val="bg1"/>
                </a:solidFill>
                <a:latin typeface="Remora Sans W2 Demi" panose="02000503000000020003" pitchFamily="50" charset="-18"/>
              </a:defRPr>
            </a:lvl1pPr>
          </a:lstStyle>
          <a:p>
            <a:r>
              <a:rPr lang="cs-CZ" dirty="0"/>
              <a:t>Tehdy to bylo </a:t>
            </a:r>
            <a:r>
              <a:rPr lang="cs-CZ" dirty="0" err="1"/>
              <a:t>hustýýý</a:t>
            </a:r>
            <a:r>
              <a:rPr lang="cs-CZ" dirty="0"/>
              <a:t>!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2B5FDC0-6A26-493D-B529-79C17C413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838200" y="470303"/>
            <a:ext cx="1848546" cy="167715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09D7B3D-0081-4AE5-83AC-F57BE602F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9474868" y="4056548"/>
            <a:ext cx="1971174" cy="205447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6E46FB8-2147-417A-A914-3F1222E34C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188" y="3072013"/>
            <a:ext cx="3400496" cy="213836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216A42-4811-47EA-BBE3-965F62952D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8703" y="1746775"/>
            <a:ext cx="4359939" cy="36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2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C00000"/>
          </a:solidFill>
        </p:spPr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C00000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C00000"/>
          </a:solidFill>
        </p:spPr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D9C77B8-DAC5-4BE7-89A8-6DE0D268D9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9082" y="3718192"/>
            <a:ext cx="5149516" cy="715534"/>
          </a:xfrm>
          <a:solidFill>
            <a:srgbClr val="C00000"/>
          </a:solidFill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 flipV="1">
            <a:off x="-4681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 flipH="1"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 flipH="1" flipV="1"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 flipV="1">
            <a:off x="-4681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 flipH="1"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 flipH="1" flipV="1"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 flipV="1">
            <a:off x="0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 flipH="1">
            <a:off x="244436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 flipH="1" flipV="1"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 flipV="1">
            <a:off x="-5976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 flipH="1">
            <a:off x="244202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87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 flipH="1" flipV="1">
            <a:off x="7335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134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13505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15953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18399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20847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23293006" y="5341048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>
            <a:off x="-5976" y="5467234"/>
            <a:ext cx="12196681" cy="1369006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9C8C722D-0D18-4464-8B57-7E6B78C6CC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5720316"/>
            <a:ext cx="11578856" cy="1001159"/>
          </a:xfrm>
        </p:spPr>
        <p:txBody>
          <a:bodyPr/>
          <a:lstStyle>
            <a:lvl1pPr marL="0" indent="0">
              <a:buNone/>
              <a:defRPr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3865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>
            <a:off x="-2832941" y="6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>
            <a:off x="-2832941" y="1374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>
            <a:off x="-2828260" y="274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>
            <a:off x="245071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>
            <a:off x="-2827886" y="4109246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>
            <a:off x="244837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94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>
            <a:off x="7342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769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-2825919" y="5477573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2450341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489600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733765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9783309" y="5470950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 flipH="1">
            <a:off x="0" y="0"/>
            <a:ext cx="2442945" cy="685137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algn="l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631DA6BB-0159-4DD4-84D9-1D6F6889F1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350874"/>
            <a:ext cx="1977655" cy="6370601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2000"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97847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2E7B9-E46F-48AA-9741-E8D145C6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6CFAD1A-AA4C-4478-87B9-2741A871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CC25334-6C11-4B57-A640-F7DCF8D11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95C4D90-5E03-43FF-B844-EF519609A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4BF3443-334E-46D2-8B83-B0142676B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234120-2F0C-4009-87C0-3486855F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E3E2B6-80BD-4BC4-8A03-CCB898B5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56AB86-171F-4880-BA18-EF89AA41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728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B680D6-C686-4E65-BFB3-AA32CDD7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A381FA-AD72-4724-81F2-49C34DB2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7297B1-A6AC-488A-8E88-5287E16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898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98B16-7692-4162-8084-DF19FF6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878057-B59E-4877-A5F8-AFA0C8853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99215F9-DCDE-43FB-861D-B35504AC9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7FF3BC-EB89-4612-AB4F-0E926868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8FD851-F23E-45E2-881D-13971213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EBCAA1-FC14-4343-AA68-ECA8EC99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743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D1DF2-1BAE-49F4-9E49-03AE1BB1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7DE9007-1CAD-4077-80D4-E3DAF9AF7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ABA4301-1D24-4C4A-A5C3-050D03BDD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55AB88-2118-4A1C-850E-A5322906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14B47A-87D8-4125-AB32-739312A9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33647C-1E71-473A-A9DE-5AAD7861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75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46432-E708-4F75-8907-25AC251A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3CC90D-B54C-4595-AD59-A9536A243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8D9867-67C0-4457-87B3-C3B84828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6EF8E9-3A72-4BE1-9379-188B63CF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EFD8FA-E6F0-4618-BD28-0B19CDB4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589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01B7DE-93B0-4A0C-917C-DCAE4A04D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4E009E-A098-468D-BD8C-DFC6F311A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8A3540-3917-4FD9-A810-903857D9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DB0521-DB66-48A9-9C26-A14FBB48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B9D485-85FA-4D8B-A67E-1C21B1A0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8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3D961-3033-45CB-B043-96085A77E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0D50CE3-6DC0-47ED-A58D-EDFCC95C8B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2424" y="3776260"/>
            <a:ext cx="1115945" cy="1115945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B12FE1A2-7303-4703-B684-845C51EF8A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5333" y="4585279"/>
            <a:ext cx="481012" cy="250126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15FE0C0-A9F0-412D-BA28-A4E87A3114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99654" y="4892205"/>
            <a:ext cx="254936" cy="49063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D1246158-F36F-448A-9683-0018766C4DA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81681" y="4881313"/>
            <a:ext cx="240505" cy="55797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4440D89A-E728-4A01-8044-29D6063500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70676" y="4022497"/>
            <a:ext cx="466580" cy="562782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FA588EDE-48DA-43A8-9BF2-0E3E93045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7389" y="4188691"/>
            <a:ext cx="562783" cy="562783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E6B84275-49E4-4390-A008-EDDFB0C38A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9692" y="3937866"/>
            <a:ext cx="562783" cy="562783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2F0E760-E5D7-406E-885D-C625533C26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4699" y="4329422"/>
            <a:ext cx="562783" cy="562783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F426BF22-5D91-436C-B210-92AA053DB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9282" y="3937866"/>
            <a:ext cx="562783" cy="56278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A97D71F6-CE3D-4BDD-B3FF-B1C07561BE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1673" y="4329421"/>
            <a:ext cx="562783" cy="5627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97796749-D926-47F2-871C-DFF6953181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89 L -0.00365 -0.01366 C -0.00247 -0.01204 0.00013 -0.00788 0.0013 -0.00463 C 0.00182 -0.00348 0.00208 -0.00232 0.00234 -0.00139 C 0.00234 -0.00047 0.00247 0.00046 0.0026 0.00115 C 0.00313 0.00324 0.00495 0.00671 0.00482 0.00671 C 0.00495 0.00763 0.00482 0.00856 0.00495 0.00949 C 0.00521 0.01111 0.00599 0.0125 0.00638 0.01342 C 0.00664 0.01504 0.00677 0.0162 0.0069 0.01736 C 0.0069 0.01875 0.00677 0.0199 0.00677 0.02083 C 0.00664 0.02175 0.00638 0.02245 0.00651 0.02314 C 0.00651 0.02407 0.00677 0.02476 0.0069 0.02569 C 0.00703 0.02685 0.0069 0.02754 0.0069 0.0287 C 0.00677 0.02962 0.00677 0.03009 0.00664 0.03078 C 0.00547 0.03726 0.00651 0.03055 0.00586 0.03634 C 0.00143 0.03935 0.00326 0.03912 0.00352 0.03518 C 0.00365 0.03449 0.00352 0.03333 0.00339 0.0324 C 0.00404 0.028 0.00378 0.0324 0.00326 0.02638 C 0.00299 0.02407 0.00313 0.02245 0.00286 0.02037 C 0.00286 0.01921 0.00234 0.01782 0.00234 0.01643 C 0.00221 0.01574 0.00208 0.01458 0.00221 0.01365 C 0.00221 0.01273 0.0026 0.01226 0.00247 0.01134 C 0.00247 0.01018 0.00182 0.00925 0.00169 0.0081 C 0.00143 0.00717 0.00156 0.00648 0.0013 0.00555 C -0.00104 -0.00394 2.60209E-17 0.00185 -0.00065 -0.00232 L 0.00013 -0.00024 L 2.60209E-17 4.81481E-6 " pathEditMode="relative" rAng="2520000" ptsTypes="AAAAAAAAAAAAAAAAAAAAAAAAA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6 L -0.00026 0.06666 C 0.0017 0.06435 0.00391 0.06203 0.00586 0.05972 C 0.00704 0.05833 0.00795 0.05648 0.00899 0.05555 C 0.01003 0.05463 0.01107 0.05463 0.01211 0.05416 C 0.01368 0.05231 0.01511 0.04953 0.0168 0.04861 L 0.02149 0.04583 C 0.02227 0.04444 0.02292 0.04259 0.02383 0.04166 C 0.02461 0.04074 0.02539 0.04051 0.02618 0.04028 C 0.02878 0.03912 0.03138 0.03842 0.03399 0.0375 C 0.04102 0.03796 0.04818 0.03796 0.05508 0.03889 C 0.05651 0.03889 0.05782 0.03912 0.05899 0.04028 C 0.06081 0.04143 0.06211 0.04398 0.06368 0.04583 C 0.06446 0.04676 0.06524 0.04791 0.06602 0.04861 L 0.06836 0.05 C 0.06888 0.05139 0.06914 0.05324 0.06993 0.05416 C 0.07136 0.05555 0.07305 0.05671 0.07461 0.05694 L 0.10274 0.05555 C 0.10847 0.04861 0.10131 0.05694 0.10821 0.05 C 0.1125 0.0456 0.1086 0.04838 0.11289 0.04583 C 0.11758 0.03958 0.11498 0.04282 0.12071 0.03611 C 0.12149 0.03518 0.12227 0.03379 0.12305 0.03333 C 0.12435 0.03241 0.12579 0.03148 0.12696 0.03055 C 0.12813 0.02963 0.12904 0.02847 0.13008 0.02778 C 0.13217 0.02639 0.13373 0.02662 0.13555 0.025 C 0.13763 0.02315 0.14037 0.01921 0.14258 0.01805 C 0.14388 0.01713 0.14519 0.01713 0.14649 0.01666 C 0.15079 0.01458 0.14831 0.01366 0.15508 0.0125 L 0.16211 0.01111 C 0.16784 0.01157 0.17357 0.01157 0.1793 0.0125 C 0.18191 0.01273 0.18178 0.01481 0.18399 0.01666 C 0.18555 0.01782 0.18711 0.01852 0.18868 0.01944 C 0.19349 0.02153 0.19076 0.02014 0.19649 0.02361 L 0.19883 0.025 C 0.20404 0.02453 0.20938 0.02453 0.21446 0.02361 C 0.21914 0.02245 0.21641 0.02037 0.21914 0.01666 C 0.2198 0.01574 0.22084 0.01574 0.22149 0.01528 C 0.2224 0.01435 0.22318 0.01342 0.22383 0.0125 C 0.22474 0.01111 0.22539 0.00949 0.22618 0.00833 C 0.22722 0.00671 0.22839 0.00555 0.2293 0.00416 C 0.23021 0.00278 0.23086 0.00116 0.23164 2.22222E-6 C 0.23373 -0.00301 0.23399 -0.00278 0.23633 -0.00417 C 0.23985 -0.01366 0.23581 -0.0044 0.24024 -0.00972 C 0.24115 -0.01088 0.24167 -0.01297 0.24258 -0.01389 C 0.24362 -0.01528 0.2448 -0.01574 0.24571 -0.01667 C 0.24688 -0.01806 0.24779 -0.01968 0.24883 -0.02084 C 0.24961 -0.02199 0.25053 -0.02269 0.25118 -0.02361 C 0.25209 -0.025 0.25261 -0.02685 0.25352 -0.02778 C 0.25547 -0.03009 0.25769 -0.03148 0.25977 -0.03334 L 0.26289 -0.03611 L 0.28321 -0.03334 C 0.28633 -0.03287 0.28894 -0.03102 0.2918 -0.02917 L 0.29414 -0.02778 C 0.2974 -0.02222 0.29844 -0.01898 0.30352 -0.01667 L 0.30977 -0.01389 C 0.31576 -0.01435 0.32175 -0.01412 0.32774 -0.01528 C 0.32917 -0.01574 0.33164 -0.0213 0.33243 -0.02222 C 0.33321 -0.02338 0.33412 -0.02408 0.33477 -0.025 C 0.33959 -0.03218 0.33451 -0.02685 0.34024 -0.03195 C 0.34336 -0.04005 0.33998 -0.03241 0.34493 -0.04028 C 0.34688 -0.04352 0.34831 -0.04746 0.35039 -0.05 C 0.35339 -0.05417 0.35339 -0.05463 0.35664 -0.05695 C 0.35743 -0.05764 0.35834 -0.05787 0.35899 -0.05834 C 0.36511 -0.06389 0.35782 -0.05903 0.36368 -0.0625 C 0.36836 -0.06204 0.37305 -0.0625 0.37774 -0.06111 C 0.37865 -0.06088 0.3793 -0.05926 0.38008 -0.05834 C 0.38086 -0.05787 0.38164 -0.05764 0.38243 -0.05695 C 0.38373 -0.05602 0.38698 -0.05116 0.38789 -0.05 C 0.38946 -0.04815 0.39102 -0.0463 0.39258 -0.04445 C 0.39467 -0.04213 0.3948 -0.04144 0.39727 -0.04028 C 0.39883 -0.03982 0.40039 -0.03935 0.40196 -0.03889 C 0.40691 -0.03935 0.41198 -0.03866 0.4168 -0.04028 C 0.4198 -0.04144 0.42175 -0.04676 0.42383 -0.05 C 0.42696 -0.05486 0.42904 -0.05556 0.43164 -0.0625 C 0.43529 -0.07246 0.43073 -0.06019 0.43555 -0.07222 C 0.43672 -0.07547 0.43763 -0.07847 0.43946 -0.08056 C 0.44063 -0.08195 0.44206 -0.08264 0.44336 -0.08334 C 0.4461 -0.08519 0.44831 -0.08565 0.45039 -0.09028 C 0.45118 -0.09213 0.45183 -0.09445 0.45274 -0.09584 C 0.45417 -0.09815 0.45743 -0.10139 0.45743 -0.10139 C 0.46003 -0.10093 0.46263 -0.10093 0.46524 -0.1 C 0.46784 -0.09931 0.47019 -0.09769 0.47227 -0.09445 C 0.47318 -0.09329 0.47383 -0.09167 0.47461 -0.09028 C 0.47539 -0.08935 0.47631 -0.08866 0.47696 -0.0875 C 0.47787 -0.08634 0.47839 -0.08472 0.4793 -0.08334 C 0.48386 -0.07709 0.48373 -0.08033 0.48633 -0.07222 C 0.48646 -0.07199 0.48633 -0.0713 0.48633 -0.07084 L 0.48633 -0.07084 " pathEditMode="relative" ptsTypes="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5834 L -0.00365 0.05834 C -0.0013 0.05695 0.00091 0.05533 0.00338 0.05417 C 0.00455 0.05347 0.00599 0.05347 0.00729 0.05278 C 0.00833 0.05209 0.00924 0.0507 0.01041 0.05 C 0.01133 0.04931 0.0125 0.04908 0.01354 0.04861 C 0.01888 0.04584 0.01211 0.04815 0.02057 0.04584 C 0.02526 0.0463 0.02995 0.04537 0.03463 0.04722 C 0.03906 0.04884 0.03854 0.05324 0.04166 0.05695 C 0.04231 0.05764 0.04323 0.05764 0.04401 0.05834 C 0.05 0.06366 0.04271 0.0588 0.0487 0.0625 C 0.05338 0.06204 0.05807 0.06273 0.06276 0.06111 C 0.06367 0.06065 0.06354 0.05787 0.06432 0.05695 C 0.06484 0.05602 0.06588 0.05602 0.06666 0.05556 C 0.07213 0.05602 0.0776 0.05602 0.08307 0.05695 C 0.08385 0.05695 0.08463 0.05741 0.08541 0.05834 C 0.08633 0.05926 0.08685 0.06111 0.08776 0.0625 C 0.08841 0.06343 0.08932 0.06435 0.0901 0.06528 L 0.09323 0.07361 C 0.09479 0.07801 0.0944 0.07778 0.09713 0.08056 C 0.09909 0.08241 0.10338 0.08611 0.10338 0.08611 L 0.12838 0.08334 C 0.1306 0.08287 0.13307 0.08125 0.13541 0.08056 C 0.13685 0.07986 0.13854 0.07963 0.1401 0.07917 C 0.15755 0.07176 0.12942 0.08148 0.15416 0.07361 C 0.16015 0.07408 0.16614 0.07361 0.17213 0.075 C 0.17304 0.075 0.1737 0.07662 0.17448 0.07778 C 0.17604 0.08033 0.17812 0.0838 0.17916 0.0875 C 0.17942 0.08866 0.17955 0.09028 0.17995 0.09167 C 0.18034 0.09352 0.18099 0.09514 0.18151 0.09722 C 0.18177 0.09838 0.18177 0.10023 0.18229 0.10139 C 0.18359 0.1044 0.1858 0.10463 0.18776 0.10556 C 0.18906 0.10695 0.1901 0.10949 0.19166 0.10972 C 0.1983 0.11042 0.20521 0.10949 0.21198 0.10834 C 0.21302 0.1081 0.21393 0.10625 0.2151 0.10556 C 0.21575 0.10486 0.21666 0.10463 0.21745 0.10417 C 0.22083 0.10093 0.21875 0.10093 0.22291 0.09861 C 0.22409 0.09769 0.22552 0.09769 0.22682 0.09722 C 0.22812 0.09584 0.22916 0.09329 0.23073 0.09306 C 0.23502 0.09236 0.23958 0.09283 0.24401 0.09445 C 0.24492 0.09468 0.24505 0.09699 0.24557 0.09861 C 0.24609 0.1007 0.24635 0.10324 0.24713 0.10556 C 0.24765 0.10741 0.2487 0.10903 0.24948 0.11111 C 0.25143 0.1169 0.25039 0.1169 0.25338 0.12222 C 0.2556 0.12616 0.25547 0.12408 0.25807 0.12639 C 0.25885 0.12709 0.2595 0.12847 0.26041 0.12917 C 0.26133 0.12986 0.2625 0.12986 0.26354 0.13056 C 0.26953 0.13357 0.26106 0.13102 0.2737 0.13334 C 0.28125 0.13773 0.27539 0.13496 0.29245 0.13056 C 0.29622 0.1294 0.29726 0.12894 0.30104 0.12778 C 0.30182 0.12685 0.30234 0.125 0.30338 0.125 C 0.30937 0.12454 0.31536 0.12454 0.32135 0.12639 C 0.32226 0.12662 0.32226 0.12917 0.32291 0.13056 C 0.32409 0.13357 0.32565 0.13704 0.32682 0.14028 C 0.33151 0.15509 0.32383 0.1338 0.33151 0.15417 C 0.33242 0.15672 0.33372 0.16088 0.33541 0.1625 C 0.33685 0.16389 0.33854 0.16435 0.3401 0.16528 L 0.34245 0.16667 C 0.3513 0.16621 0.36015 0.16621 0.36901 0.16528 C 0.37161 0.16482 0.37422 0.16389 0.37682 0.1625 L 0.38151 0.15972 C 0.38411 0.16019 0.38685 0.15949 0.38932 0.16111 C 0.38997 0.16158 0.38971 0.16389 0.3901 0.16528 C 0.39049 0.16713 0.39114 0.16898 0.39166 0.17084 C 0.39284 0.17593 0.39349 0.18519 0.39401 0.18889 C 0.39427 0.19121 0.39427 0.19352 0.39479 0.19584 C 0.39505 0.19722 0.39492 0.19884 0.39557 0.2 C 0.39609 0.20093 0.397 0.20116 0.39791 0.20139 C 0.40898 0.20255 0.42031 0.20324 0.43151 0.20417 C 0.43724 0.21111 0.43008 0.20209 0.4362 0.21111 C 0.43685 0.21204 0.43776 0.21297 0.43854 0.21389 C 0.4388 0.21574 0.43867 0.21783 0.43932 0.21945 C 0.43971 0.22037 0.44466 0.23009 0.44713 0.23195 C 0.44752 0.23218 0.44817 0.23195 0.4487 0.23195 L 0.4487 0.23195 " pathEditMode="relative" ptsTypes="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5 L -0.00299 0.05 C -0.00143 0.04676 -0.00013 0.04305 0.00169 0.04028 C 0.00573 0.03333 0.0056 0.03611 0.00951 0.03194 C 0.01055 0.03055 0.01146 0.0287 0.01263 0.02778 C 0.01406 0.02639 0.01576 0.02592 0.01732 0.025 C 0.0181 0.02453 0.01875 0.02384 0.01966 0.02361 C 0.0207 0.02315 0.02175 0.02268 0.02279 0.02222 C 0.02383 0.02129 0.02487 0.02037 0.02591 0.01944 C 0.02813 0.01967 0.0332 0.01967 0.03607 0.02222 C 0.03932 0.025 0.03763 0.02477 0.04076 0.02916 C 0.04323 0.03264 0.0487 0.03842 0.05169 0.04028 C 0.05495 0.04213 0.05313 0.0412 0.05716 0.04305 C 0.06133 0.04259 0.0655 0.04328 0.06966 0.04166 C 0.07096 0.04097 0.07162 0.03773 0.07279 0.03611 C 0.07591 0.03125 0.07409 0.03472 0.07748 0.03194 C 0.08346 0.02639 0.07617 0.03125 0.08216 0.02778 C 0.09466 0.02893 0.103 0.02662 0.11341 0.03194 C 0.11419 0.03217 0.11498 0.03287 0.11576 0.03333 C 0.1194 0.03981 0.11693 0.03472 0.11966 0.04166 C 0.12083 0.04444 0.1224 0.04791 0.12357 0.05139 C 0.12552 0.05741 0.12448 0.05741 0.12826 0.0625 C 0.12969 0.06435 0.1319 0.06551 0.13373 0.06666 C 0.13998 0.06574 0.14623 0.06528 0.15248 0.06389 C 0.15352 0.06342 0.15443 0.0618 0.1556 0.06111 C 0.16484 0.05416 0.16276 0.05532 0.16888 0.05278 C 0.17318 0.04745 0.17383 0.04606 0.17904 0.04305 C 0.18021 0.04213 0.18164 0.04213 0.18294 0.04166 C 0.19141 0.03403 0.18906 0.03426 0.20404 0.04028 C 0.20482 0.04051 0.2043 0.04305 0.20482 0.04444 C 0.20534 0.04606 0.20638 0.04699 0.20716 0.04861 C 0.20768 0.04977 0.2082 0.05139 0.20873 0.05278 C 0.20925 0.05694 0.21003 0.06481 0.21263 0.06666 C 0.21524 0.06852 0.21771 0.07083 0.22044 0.07222 C 0.22435 0.07384 0.22253 0.07291 0.22591 0.075 C 0.23112 0.07453 0.23633 0.0743 0.24154 0.07361 C 0.24453 0.07291 0.2487 0.06551 0.25013 0.06389 C 0.25586 0.05694 0.253 0.05949 0.25873 0.05555 C 0.26732 0.05648 0.27604 0.05509 0.28451 0.05833 C 0.28659 0.05903 0.28919 0.06666 0.28919 0.06666 C 0.28984 0.07037 0.28984 0.07176 0.29154 0.075 C 0.29297 0.07778 0.29492 0.07986 0.29623 0.08333 C 0.29675 0.08472 0.29701 0.08634 0.29779 0.0875 C 0.29857 0.08866 0.29987 0.08912 0.30091 0.09028 C 0.30391 0.09328 0.303 0.09398 0.30716 0.09583 C 0.3082 0.09629 0.3181 0.09838 0.31888 0.09861 C 0.32201 0.09815 0.32513 0.09838 0.32826 0.09722 C 0.33477 0.09421 0.33307 0.0919 0.33763 0.0875 C 0.33828 0.08657 0.33919 0.08657 0.33998 0.08611 C 0.34375 0.08102 0.34232 0.08194 0.34701 0.07916 C 0.34844 0.07801 0.35169 0.07639 0.35169 0.07639 C 0.35638 0.07685 0.36107 0.07662 0.36576 0.07778 C 0.36667 0.07778 0.37031 0.08194 0.37123 0.08333 C 0.37201 0.08449 0.37253 0.08634 0.37357 0.0875 C 0.37448 0.08842 0.37565 0.08819 0.37669 0.08889 C 0.37774 0.08958 0.37878 0.09074 0.37982 0.09166 C 0.38034 0.09305 0.3806 0.09467 0.38138 0.09583 C 0.3819 0.09653 0.38294 0.09653 0.38373 0.09722 C 0.38451 0.09791 0.38529 0.09884 0.38607 0.1 C 0.3875 0.10231 0.38932 0.10671 0.39154 0.10833 C 0.39271 0.10903 0.39414 0.10903 0.39544 0.10972 C 0.39623 0.10995 0.39701 0.11065 0.39779 0.11111 C 0.40117 0.11065 0.40456 0.11111 0.40794 0.10972 C 0.40938 0.10903 0.41328 0.09722 0.41341 0.09722 L 0.41419 0.09722 L 0.41419 0.09722 " pathEditMode="relative" ptsTypes="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05278 L -0.00768 0.05278 C -0.00534 0.04908 -0.00299 0.04537 -0.00065 0.04167 C 0.00169 0.0375 0.0026 0.03472 0.0056 0.03195 C 0.00625 0.03102 0.00716 0.03102 0.00794 0.03056 C 0.00977 0.02917 0.01146 0.02755 0.01341 0.02639 C 0.02174 0.0206 0.01471 0.02639 0.02122 0.02084 C 0.02617 0.0213 0.03112 0.0206 0.03607 0.02222 C 0.03711 0.02246 0.0375 0.025 0.03841 0.02639 C 0.03971 0.02847 0.04505 0.03496 0.04622 0.03611 L 0.04935 0.03889 C 0.05352 0.03797 0.05768 0.03797 0.06185 0.03611 C 0.06406 0.03496 0.0651 0.02755 0.06576 0.025 C 0.06615 0.02292 0.0668 0.0213 0.06732 0.01945 C 0.06758 0.01759 0.06745 0.01528 0.0681 0.01389 C 0.07083 0.00672 0.07201 0.00648 0.07513 0.00278 C 0.07617 0.00139 0.07695 -0.00046 0.07826 -0.00139 C 0.08151 -0.00416 0.08477 -0.00717 0.08841 -0.00833 L 0.09622 -0.01111 C 0.09766 -0.0118 0.09935 -0.01203 0.10091 -0.0125 C 0.10924 -0.01551 0.09622 -0.0125 0.11107 -0.01528 C 0.11654 -0.01435 0.12201 -0.01412 0.12747 -0.0125 C 0.12878 -0.01227 0.12995 -0.01065 0.13138 -0.00972 C 0.13229 -0.00926 0.13346 -0.00879 0.13451 -0.00833 C 0.14076 -0.00879 0.14701 -0.00833 0.15326 -0.00972 C 0.15443 -0.01018 0.15521 -0.01296 0.15638 -0.01389 C 0.15703 -0.01481 0.15794 -0.01481 0.15872 -0.01528 C 0.16836 -0.0368 0.15599 -0.01065 0.16497 -0.02639 C 0.16562 -0.02778 0.16576 -0.0294 0.16654 -0.03055 C 0.16745 -0.03241 0.16862 -0.0331 0.16966 -0.03472 C 0.17331 -0.04143 0.16836 -0.04143 0.17669 -0.04861 C 0.18607 -0.05717 0.17435 -0.04653 0.18216 -0.05416 C 0.18307 -0.05532 0.18424 -0.05602 0.18529 -0.05694 C 0.18607 -0.05787 0.18672 -0.05926 0.18763 -0.05972 C 0.18945 -0.06134 0.19583 -0.06435 0.19779 -0.06528 C 0.20169 -0.06481 0.2056 -0.06481 0.20951 -0.06389 C 0.21029 -0.06389 0.21107 -0.06319 0.21185 -0.0625 C 0.21484 -0.06065 0.21706 -0.05856 0.22044 -0.05694 C 0.22148 -0.05648 0.22253 -0.05625 0.22357 -0.05555 C 0.22591 -0.0544 0.2306 -0.05139 0.2306 -0.05139 C 0.23919 -0.05185 0.24779 -0.05116 0.25638 -0.05278 C 0.25755 -0.05324 0.25833 -0.05602 0.25951 -0.05694 C 0.26016 -0.05787 0.26107 -0.05787 0.26185 -0.05833 C 0.26549 -0.06504 0.26315 -0.06157 0.26888 -0.06805 C 0.26966 -0.06898 0.27031 -0.07037 0.27122 -0.07083 C 0.27435 -0.07291 0.27279 -0.07153 0.27591 -0.075 C 0.27904 -0.07407 0.28216 -0.07384 0.28529 -0.07222 C 0.29674 -0.0662 0.28763 -0.06666 0.29388 -0.06666 L 0.29388 -0.06666 " pathEditMode="relative" ptsTypes="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7 L -0.00026 0.0669 C 0.00169 0.06436 0.0039 0.06204 0.00586 0.05973 C 0.00703 0.05834 0.00794 0.05649 0.00898 0.05556 C 0.01002 0.05463 0.01107 0.05463 0.01211 0.05417 C 0.01367 0.05232 0.0151 0.04954 0.01679 0.04861 L 0.02148 0.04584 C 0.02226 0.04445 0.02291 0.0426 0.02383 0.04167 C 0.02461 0.04074 0.02539 0.04051 0.02617 0.04028 C 0.02877 0.03912 0.03138 0.03843 0.03398 0.0375 C 0.04101 0.03797 0.04818 0.03797 0.05508 0.03889 C 0.05651 0.03889 0.05781 0.03912 0.05898 0.04028 C 0.06081 0.04144 0.06211 0.04399 0.06367 0.04584 C 0.06445 0.04676 0.06523 0.04792 0.06601 0.04861 L 0.06836 0.05 C 0.06888 0.05139 0.06914 0.05324 0.06992 0.05417 C 0.07135 0.05556 0.07304 0.05672 0.07461 0.05695 L 0.10273 0.05556 C 0.10846 0.04861 0.1013 0.05695 0.1082 0.05 C 0.1125 0.04561 0.10859 0.04838 0.11289 0.04584 C 0.11758 0.03959 0.11497 0.04283 0.1207 0.03611 C 0.12148 0.03519 0.12226 0.0338 0.12304 0.03334 C 0.12435 0.03241 0.12578 0.03149 0.12695 0.03056 C 0.12812 0.02963 0.12903 0.02848 0.13008 0.02778 C 0.13216 0.02639 0.13372 0.02662 0.13554 0.025 C 0.13763 0.02315 0.14036 0.01922 0.14258 0.01806 C 0.14388 0.01713 0.14518 0.01713 0.14648 0.01667 C 0.15078 0.01459 0.14831 0.01366 0.15508 0.0125 L 0.16211 0.01111 C 0.16784 0.01158 0.17357 0.01158 0.17929 0.0125 C 0.1819 0.01274 0.18177 0.01482 0.18398 0.01667 C 0.18554 0.01783 0.18711 0.01852 0.18867 0.01945 C 0.19349 0.02153 0.19075 0.02014 0.19648 0.02361 L 0.19883 0.025 C 0.20403 0.02454 0.20937 0.02454 0.21445 0.02361 C 0.21914 0.02246 0.2164 0.02037 0.21914 0.01667 C 0.21979 0.01574 0.22083 0.01574 0.22148 0.01528 C 0.22239 0.01436 0.22318 0.01343 0.22383 0.0125 C 0.22474 0.01111 0.22539 0.00949 0.22617 0.00834 C 0.22721 0.00672 0.22838 0.00556 0.22929 0.00417 C 0.23021 0.00278 0.23086 0.00116 0.23164 -3.7037E-6 C 0.23372 -0.00301 0.23398 -0.00277 0.23633 -0.00416 C 0.23984 -0.01365 0.23581 -0.00439 0.24023 -0.00972 C 0.24114 -0.01088 0.24166 -0.01296 0.24258 -0.01389 C 0.24362 -0.01527 0.24479 -0.01597 0.2457 -0.01666 C 0.24687 -0.01805 0.24778 -0.01967 0.24883 -0.02083 C 0.24961 -0.02199 0.25052 -0.02268 0.25117 -0.02361 C 0.25208 -0.025 0.2526 -0.02685 0.25351 -0.02777 C 0.25547 -0.03009 0.25768 -0.03148 0.25976 -0.03333 L 0.26289 -0.03611 L 0.2832 -0.03333 C 0.28633 -0.03287 0.28893 -0.03101 0.29179 -0.02916 L 0.29414 -0.02777 C 0.29739 -0.02222 0.29844 -0.01898 0.30351 -0.01666 L 0.30976 -0.01389 C 0.31575 -0.01435 0.32174 -0.01412 0.32773 -0.01527 C 0.32916 -0.01597 0.33164 -0.02129 0.33242 -0.02222 C 0.3332 -0.02338 0.33411 -0.02407 0.33476 -0.025 C 0.33958 -0.03217 0.3345 -0.02685 0.34023 -0.03194 C 0.34336 -0.04004 0.33997 -0.0324 0.34492 -0.04027 C 0.34687 -0.04351 0.34831 -0.04745 0.35039 -0.05 C 0.35338 -0.05416 0.35338 -0.05463 0.35664 -0.05694 C 0.35742 -0.05764 0.35833 -0.05787 0.35898 -0.05833 C 0.3651 -0.06389 0.35781 -0.05902 0.36367 -0.0625 C 0.36836 -0.06203 0.37304 -0.0625 0.37773 -0.06111 C 0.37864 -0.06088 0.37929 -0.05926 0.38008 -0.05833 C 0.38086 -0.05787 0.38164 -0.05764 0.38242 -0.05694 C 0.38372 -0.05601 0.38698 -0.05115 0.38789 -0.05 C 0.38945 -0.04814 0.39101 -0.04629 0.39258 -0.04444 C 0.39466 -0.04213 0.39479 -0.04143 0.39726 -0.04027 C 0.39883 -0.03981 0.40039 -0.03935 0.40195 -0.03889 C 0.4069 -0.03935 0.41198 -0.03865 0.41679 -0.04027 C 0.41979 -0.04143 0.42174 -0.04676 0.42383 -0.05 C 0.42695 -0.05486 0.42903 -0.05555 0.43164 -0.0625 C 0.43528 -0.07245 0.43073 -0.06018 0.43554 -0.07222 C 0.43672 -0.07546 0.43763 -0.07847 0.43945 -0.08055 C 0.44062 -0.08194 0.44206 -0.08264 0.44336 -0.08333 C 0.44609 -0.08518 0.44831 -0.08564 0.45039 -0.09027 C 0.45117 -0.09213 0.45182 -0.09444 0.45273 -0.09583 C 0.45416 -0.09814 0.45742 -0.10139 0.45742 -0.10115 C 0.46002 -0.10092 0.46263 -0.10092 0.46523 -0.1 C 0.46784 -0.0993 0.47018 -0.09768 0.47226 -0.09444 C 0.47318 -0.09328 0.47383 -0.09166 0.47461 -0.09027 C 0.47539 -0.08935 0.4763 -0.08865 0.47695 -0.0875 C 0.47786 -0.08634 0.47838 -0.08472 0.47929 -0.08333 C 0.48385 -0.07708 0.48372 -0.08032 0.48633 -0.07222 C 0.48646 -0.07199 0.48633 -0.07129 0.48633 -0.07083 L 0.48633 -0.0706 " pathEditMode="relative" rAng="0" ptsTypes="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3845B626-6068-46C5-947F-9CA2ADEE1A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FB676A1-F084-4CAF-8A34-FA9CFB84D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768211" y="271156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0.73472 L 0.0112 0.73495 C 0.00911 0.72986 0.00742 0.72523 0.00612 0.7206 C 0.00312 0.71203 0.00495 0.71365 0.00013 0.70648 C -0.00169 0.70393 -0.00352 0.70046 -0.00573 0.69953 L -0.01328 0.69606 C -0.01667 0.69652 -0.01992 0.69513 -0.02305 0.69768 C -0.02487 0.69953 -0.02513 0.70532 -0.02682 0.70833 C -0.02904 0.7125 -0.03151 0.71689 -0.03438 0.71875 L -0.03724 0.7206 C -0.03789 0.72291 -0.03802 0.72523 -0.03854 0.72754 C -0.04024 0.73958 -0.03958 0.73287 -0.05091 0.73101 C -0.053 0.72754 -0.05443 0.72338 -0.05664 0.7206 C -0.05768 0.71944 -0.05873 0.71828 -0.05977 0.71713 C -0.06341 0.71157 -0.05938 0.71481 -0.06458 0.7118 C -0.06628 0.70648 -0.06589 0.70601 -0.06927 0.70301 C -0.07031 0.70231 -0.07136 0.70208 -0.07214 0.70138 C -0.07409 0.6993 -0.07787 0.69421 -0.07787 0.69444 C -0.08255 0.6949 -0.08698 0.69513 -0.09141 0.69606 C -0.09258 0.69629 -0.09323 0.69722 -0.09466 0.69768 C -0.09583 0.69838 -0.0974 0.69884 -0.09922 0.69953 C -0.10104 0.70046 -0.10495 0.70301 -0.10495 0.70324 C -0.1056 0.70486 -0.10599 0.70694 -0.10664 0.70833 C -0.10833 0.71064 -0.11133 0.71226 -0.11367 0.71365 C -0.12018 0.72152 -0.11758 0.71759 -0.12123 0.72407 C -0.12904 0.72361 -0.13685 0.72338 -0.14427 0.72222 C -0.14583 0.72222 -0.14688 0.72199 -0.14818 0.7206 C -0.15013 0.71828 -0.15143 0.71481 -0.15287 0.7118 C -0.15352 0.71064 -0.15404 0.70902 -0.15508 0.70833 C -0.15964 0.70393 -0.15742 0.70555 -0.16159 0.70301 C -0.16289 0.70185 -0.16706 0.6956 -0.16849 0.69421 C -0.1694 0.69351 -0.17031 0.69328 -0.17136 0.69259 C -0.1724 0.69166 -0.17331 0.69004 -0.17435 0.68888 C -0.17748 0.68541 -0.17774 0.68564 -0.18099 0.68379 C -0.18958 0.68426 -0.19831 0.68356 -0.2069 0.68541 C -0.20886 0.68588 -0.21016 0.68935 -0.21172 0.69074 C -0.21302 0.69166 -0.21458 0.69189 -0.2155 0.69259 C -0.21693 0.69375 -0.21823 0.6949 -0.2194 0.69606 C -0.22044 0.69676 -0.22162 0.69676 -0.2224 0.69768 C -0.22357 0.69907 -0.22422 0.70115 -0.22513 0.70301 C -0.22735 0.7074 -0.22826 0.7118 -0.23112 0.71527 C -0.23216 0.71689 -0.2336 0.71782 -0.23464 0.71875 C -0.23737 0.7206 -0.24154 0.72314 -0.24453 0.72407 C -0.24662 0.72476 -0.24818 0.72523 -0.25026 0.72592 C -0.25261 0.72569 -0.26563 0.72615 -0.27149 0.72222 C -0.27643 0.71898 -0.27461 0.71875 -0.2793 0.71365 C -0.28216 0.71018 -0.2832 0.71064 -0.28607 0.70648 C -0.28958 0.70069 -0.29154 0.6949 -0.29557 0.69074 C -0.29649 0.68981 -0.29727 0.68981 -0.29818 0.68888 C -0.29948 0.68796 -0.30026 0.68611 -0.30117 0.68541 C -0.303 0.68426 -0.3056 0.68426 -0.30729 0.68379 C -0.31485 0.68148 -0.31432 0.68194 -0.32357 0.68032 C -0.33503 0.675 -0.32982 0.67638 -0.35339 0.68194 C -0.35495 0.6824 -0.35573 0.68449 -0.35716 0.68541 C -0.35912 0.6868 -0.36302 0.68888 -0.36302 0.68912 C -0.37018 0.70231 -0.36172 0.68842 -0.36862 0.69606 C -0.37513 0.70324 -0.36537 0.69629 -0.37344 0.70138 C -0.37604 0.70416 -0.37748 0.70648 -0.38021 0.70833 C -0.38151 0.70902 -0.38255 0.70926 -0.38412 0.70995 C -0.38555 0.71088 -0.38685 0.71273 -0.38802 0.71365 C -0.39063 0.71551 -0.39596 0.71643 -0.39857 0.71713 C -0.40846 0.72291 -0.40768 0.72407 -0.42266 0.71875 C -0.4237 0.71851 -0.4237 0.71481 -0.42448 0.71365 C -0.42552 0.7125 -0.42656 0.7125 -0.42748 0.7118 C -0.43086 0.69907 -0.42748 0.71018 -0.4332 0.69768 C -0.43399 0.69606 -0.43438 0.69398 -0.43516 0.69259 C -0.43919 0.68634 -0.44466 0.68148 -0.44974 0.68032 L -0.45625 0.67847 C -0.46055 0.67314 -0.45964 0.67314 -0.4668 0.67314 C -0.48373 0.67314 -0.50039 0.6743 -0.51693 0.675 C -0.52149 0.6831 -0.51875 0.67893 -0.52552 0.68726 C -0.52669 0.68842 -0.52761 0.68981 -0.52852 0.69074 C -0.52982 0.69189 -0.53112 0.69282 -0.53229 0.69421 C -0.53438 0.69652 -0.53581 0.7 -0.53841 0.70138 C -0.53893 0.70185 -0.53998 0.70231 -0.54128 0.70301 C -0.54284 0.70416 -0.54401 0.70555 -0.54583 0.70648 C -0.54883 0.70833 -0.55287 0.70926 -0.5556 0.70995 C -0.56107 0.70949 -0.56641 0.70972 -0.57175 0.70833 C -0.57292 0.70787 -0.57383 0.70578 -0.57474 0.70486 C -0.57761 0.70162 -0.57891 0.70162 -0.58151 0.69768 C -0.5888 0.68657 -0.58021 0.69768 -0.58737 0.68888 C -0.59102 0.67939 -0.58737 0.6875 -0.59206 0.68032 C -0.59323 0.6787 -0.59388 0.67662 -0.59505 0.675 C -0.59753 0.67106 -0.59792 0.67152 -0.60065 0.66967 C -0.60169 0.66851 -0.60287 0.66689 -0.60339 0.6662 C -0.61914 0.65578 -0.64492 0.66412 -0.65573 0.66435 C -0.65651 0.66504 -0.65768 0.66574 -0.65873 0.6662 C -0.6599 0.66689 -0.66133 0.66689 -0.6625 0.66805 C -0.66576 0.67106 -0.66901 0.67476 -0.67201 0.67847 C -0.67305 0.67963 -0.67396 0.68101 -0.67487 0.68194 C -0.67669 0.68356 -0.68073 0.68541 -0.68073 0.68564 C -0.68216 0.68726 -0.68307 0.68935 -0.68451 0.69074 C -0.68555 0.69189 -0.69037 0.69398 -0.69128 0.69421 C -0.69753 0.69676 -0.69662 0.69606 -0.70391 0.69768 C -0.70612 0.69838 -0.70833 0.69884 -0.71068 0.69953 C -0.71198 0.7 -0.71406 0.70092 -0.71524 0.70138 C -0.71836 0.70208 -0.7211 0.70254 -0.72422 0.70301 C -0.72865 0.70185 -0.7336 0.70092 -0.73841 0.69953 C -0.73919 0.6993 -0.74024 0.69861 -0.74128 0.69768 C -0.74714 0.69143 -0.73711 0.69444 -0.74909 0.68726 C -0.75104 0.68611 -0.75326 0.68588 -0.75482 0.68379 C -0.75599 0.68263 -0.75677 0.68101 -0.75768 0.68032 C -0.76328 0.67569 -0.7668 0.67615 -0.77331 0.67314 C -0.77852 0.67083 -0.77552 0.67199 -0.78177 0.66967 C -0.78594 0.67037 -0.78998 0.67037 -0.7944 0.67152 C -0.79649 0.67199 -0.79818 0.67384 -0.80013 0.675 C -0.80417 0.67754 -0.80208 0.67592 -0.80651 0.68032 C -0.80873 0.68634 -0.80873 0.6868 -0.81237 0.69259 C -0.81354 0.69398 -0.81445 0.69467 -0.8155 0.69606 C -0.82018 0.70301 -0.81432 0.6956 -0.81901 0.70486 C -0.82031 0.70694 -0.82162 0.70833 -0.82292 0.70995 C -0.82357 0.71134 -0.82461 0.71273 -0.82552 0.71365 C -0.82735 0.71504 -0.83099 0.71713 -0.83099 0.71736 C -0.83438 0.72314 -0.8319 0.71944 -0.83789 0.72222 C -0.84063 0.72361 -0.84193 0.725 -0.84453 0.72754 C -0.85052 0.72708 -0.85651 0.72685 -0.86276 0.72592 C -0.86354 0.72569 -0.86458 0.725 -0.86537 0.72407 C -0.86615 0.72314 -0.86654 0.72176 -0.86784 0.7206 " pathEditMode="relative" rAng="0" ptsTypes="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58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dělení a cválající anim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D10A6A1-5DC5-49C0-9987-19631F4CF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10515600" cy="334171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1384E2E-2834-4D5B-8AFA-A0A279FEE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269426" y="5275503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4.375E-6 0.00023 C -0.00157 -0.00486 -0.00287 -0.00949 -0.00378 -0.01412 C -0.00612 -0.02269 -0.00443 -0.02107 -0.00795 -0.02824 C -0.00938 -0.03079 -0.01055 -0.03426 -0.01211 -0.03519 L -0.01771 -0.03866 C -0.02006 -0.0382 -0.02253 -0.03959 -0.02461 -0.03704 C -0.02605 -0.03519 -0.02618 -0.0294 -0.02735 -0.02639 C -0.02878 -0.02223 -0.0306 -0.01783 -0.03295 -0.01598 L -0.03503 -0.01412 C -0.03516 -0.01181 -0.03542 -0.00949 -0.03555 -0.00718 C -0.03711 0.00486 -0.03633 -0.00185 -0.04467 -0.00371 C -0.0461 -0.00718 -0.04714 -0.01135 -0.04883 -0.01412 C -0.04948 -0.01528 -0.05039 -0.01644 -0.05092 -0.0176 C -0.05352 -0.02315 -0.05053 -0.01991 -0.05443 -0.02292 C -0.05586 -0.02824 -0.05534 -0.02871 -0.05808 -0.03172 C -0.05847 -0.03241 -0.05912 -0.03264 -0.0599 -0.03334 C -0.0612 -0.03542 -0.06394 -0.04051 -0.06394 -0.04028 C -0.06732 -0.03982 -0.07045 -0.03959 -0.0737 -0.03866 C -0.07448 -0.03843 -0.075 -0.0375 -0.07592 -0.03704 C -0.07709 -0.03635 -0.07813 -0.03588 -0.0793 -0.03519 C -0.08073 -0.03426 -0.08334 -0.03172 -0.08334 -0.03148 C -0.08386 -0.02986 -0.08399 -0.02778 -0.08477 -0.02639 C -0.08594 -0.02408 -0.08789 -0.02246 -0.08972 -0.02107 C -0.09414 -0.0132 -0.09232 -0.01713 -0.09506 -0.01065 C -0.10066 -0.01111 -0.10612 -0.01135 -0.11172 -0.0125 C -0.11263 -0.0125 -0.11368 -0.01273 -0.11446 -0.01412 C -0.11576 -0.01644 -0.11667 -0.01991 -0.11771 -0.02292 C -0.1181 -0.02408 -0.11862 -0.0257 -0.11941 -0.02639 C -0.12279 -0.03079 -0.1211 -0.02917 -0.12383 -0.03172 C -0.12474 -0.03287 -0.12787 -0.03912 -0.12904 -0.04051 C -0.12969 -0.04121 -0.13008 -0.04144 -0.13099 -0.04213 C -0.13178 -0.04306 -0.1323 -0.04468 -0.13321 -0.04584 C -0.13542 -0.04931 -0.13568 -0.04908 -0.13789 -0.05093 C -0.14388 -0.05047 -0.15039 -0.05116 -0.15664 -0.04931 C -0.15769 -0.04885 -0.15886 -0.04537 -0.16016 -0.04398 C -0.16068 -0.04306 -0.16185 -0.04283 -0.16276 -0.04213 C -0.16368 -0.04098 -0.16459 -0.03982 -0.1655 -0.03866 C -0.16641 -0.03797 -0.16706 -0.03797 -0.16745 -0.03704 C -0.16862 -0.03565 -0.16914 -0.03357 -0.16954 -0.03172 C -0.17123 -0.02732 -0.17214 -0.02292 -0.17396 -0.01945 C -0.17474 -0.01783 -0.17566 -0.0169 -0.17657 -0.01598 C -0.17839 -0.01412 -0.18151 -0.01158 -0.1836 -0.01065 C -0.18503 -0.00996 -0.18633 -0.00949 -0.18763 -0.0088 C -0.1892 -0.00903 -0.19883 -0.00857 -0.20287 -0.0125 C -0.20638 -0.01574 -0.20508 -0.01598 -0.20847 -0.02107 C -0.21042 -0.02454 -0.21133 -0.02408 -0.21316 -0.02824 C -0.21576 -0.03403 -0.21719 -0.03982 -0.22019 -0.04398 C -0.22071 -0.04491 -0.22136 -0.04491 -0.22201 -0.04584 C -0.22318 -0.04676 -0.2237 -0.04861 -0.22422 -0.04931 C -0.22566 -0.05047 -0.22722 -0.05047 -0.22865 -0.05093 C -0.23399 -0.05324 -0.2336 -0.05278 -0.24011 -0.0544 C -0.24857 -0.05973 -0.24493 -0.05834 -0.26159 -0.05278 C -0.2625 -0.05232 -0.26342 -0.05023 -0.26433 -0.04931 C -0.26563 -0.04792 -0.26849 -0.04584 -0.26849 -0.0456 C -0.27357 -0.03241 -0.26771 -0.0463 -0.27266 -0.03866 C -0.27748 -0.03148 -0.26993 -0.03843 -0.27605 -0.03334 C -0.27787 -0.03056 -0.27891 -0.02824 -0.28086 -0.02639 C -0.28178 -0.0257 -0.28269 -0.02547 -0.28373 -0.02477 C -0.28464 -0.02385 -0.28555 -0.02199 -0.28646 -0.02107 C -0.28829 -0.01922 -0.29245 -0.01829 -0.29428 -0.0176 C -0.30105 -0.01181 -0.30053 -0.01065 -0.31133 -0.01598 C -0.31211 -0.01621 -0.31211 -0.01991 -0.31263 -0.02107 C -0.31342 -0.02223 -0.31407 -0.02223 -0.31472 -0.02292 C -0.31732 -0.03565 -0.31472 -0.02454 -0.31875 -0.03704 C -0.31928 -0.03866 -0.31967 -0.04074 -0.32045 -0.04213 C -0.32318 -0.04838 -0.32722 -0.05324 -0.3306 -0.0544 L -0.33529 -0.05625 C -0.33842 -0.06158 -0.33789 -0.06158 -0.3431 -0.06158 C -0.35508 -0.06158 -0.36706 -0.06042 -0.37904 -0.05973 C -0.3823 -0.05162 -0.38034 -0.05579 -0.38503 -0.04746 C -0.38594 -0.0463 -0.38646 -0.04491 -0.38724 -0.04398 C -0.38829 -0.04283 -0.3892 -0.0419 -0.38985 -0.04051 C -0.39154 -0.0382 -0.39258 -0.03473 -0.39441 -0.03334 C -0.3948 -0.03287 -0.39558 -0.03241 -0.39649 -0.03172 C -0.3974 -0.03056 -0.39844 -0.02917 -0.39961 -0.02824 C -0.40183 -0.02639 -0.40456 -0.02547 -0.40664 -0.02477 C -0.41042 -0.02523 -0.41459 -0.025 -0.41836 -0.02639 C -0.41928 -0.02685 -0.41967 -0.02894 -0.42045 -0.02986 C -0.4224 -0.0331 -0.42357 -0.0331 -0.42539 -0.03704 C -0.4306 -0.04815 -0.42422 -0.03704 -0.42943 -0.04584 C -0.43217 -0.05533 -0.42943 -0.04723 -0.43282 -0.0544 C -0.43373 -0.05602 -0.43425 -0.0581 -0.43477 -0.05973 C -0.43659 -0.06366 -0.43724 -0.0632 -0.43894 -0.06505 C -0.43959 -0.06621 -0.4405 -0.06783 -0.44128 -0.06852 C -0.45235 -0.07894 -0.47071 -0.0706 -0.47852 -0.07037 C -0.47904 -0.06968 -0.47995 -0.06898 -0.48047 -0.06852 C -0.48138 -0.06783 -0.48256 -0.06783 -0.48321 -0.06667 C -0.48581 -0.06366 -0.48803 -0.05996 -0.49011 -0.05625 C -0.49102 -0.0551 -0.49141 -0.05371 -0.49232 -0.05278 C -0.49375 -0.05116 -0.49636 -0.04931 -0.49636 -0.04908 C -0.49727 -0.04746 -0.49805 -0.04537 -0.49909 -0.04398 C -0.49987 -0.04283 -0.50339 -0.04074 -0.50404 -0.04051 C -0.50834 -0.03797 -0.50769 -0.03866 -0.51289 -0.03704 C -0.51459 -0.03635 -0.51628 -0.03588 -0.51784 -0.03519 C -0.51901 -0.03473 -0.52032 -0.0338 -0.52123 -0.03334 C -0.52331 -0.03264 -0.52566 -0.03218 -0.52761 -0.03172 C -0.53073 -0.03287 -0.53464 -0.0338 -0.53776 -0.03519 C -0.53868 -0.03542 -0.53907 -0.03611 -0.53985 -0.03704 C -0.54401 -0.04329 -0.53685 -0.04028 -0.54545 -0.04746 C -0.54688 -0.04861 -0.54844 -0.04885 -0.54961 -0.05093 C -0.55013 -0.05209 -0.55092 -0.05371 -0.55157 -0.0544 C -0.5556 -0.05903 -0.55808 -0.05857 -0.56263 -0.06158 C -0.56667 -0.06389 -0.56446 -0.06273 -0.56888 -0.06505 C -0.57188 -0.06435 -0.57487 -0.06435 -0.57813 -0.0632 C -0.57943 -0.06273 -0.58073 -0.06088 -0.58217 -0.05973 C -0.58516 -0.05718 -0.58347 -0.0588 -0.58685 -0.0544 C -0.58842 -0.04838 -0.58842 -0.04792 -0.59102 -0.04213 C -0.59154 -0.04074 -0.59245 -0.04005 -0.59284 -0.03866 C -0.59662 -0.03172 -0.59232 -0.03912 -0.59571 -0.02986 C -0.59662 -0.02778 -0.59753 -0.02639 -0.59844 -0.02477 C -0.59909 -0.02338 -0.59974 -0.02199 -0.60039 -0.02107 C -0.60157 -0.01968 -0.60443 -0.0176 -0.60443 -0.01736 C -0.60691 -0.01158 -0.60521 -0.01528 -0.60951 -0.0125 C -0.61133 -0.01111 -0.61237 -0.00973 -0.6142 -0.00718 C -0.61888 -0.00764 -0.62305 -0.00787 -0.62735 -0.0088 C -0.628 -0.00903 -0.62878 -0.00973 -0.62917 -0.01065 C -0.62982 -0.01158 -0.63021 -0.01297 -0.6306 -0.01412 " pathEditMode="relative" rAng="0" ptsTypes="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36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1" y="368966"/>
            <a:ext cx="1162190" cy="1165711"/>
          </a:xfrm>
          <a:prstGeom prst="rect">
            <a:avLst/>
          </a:prstGeom>
        </p:spPr>
      </p:pic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49298" y="1799448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3209489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D421E6-68F3-4714-893E-1C18E70F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BF67A09-97F6-473C-8698-167BFB790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944254-6B6E-4869-B45D-EC9A9F2C9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4815F-6B4B-4827-8E26-539E1BC6F3AF}" type="datetimeFigureOut">
              <a:rPr lang="cs-CZ" smtClean="0"/>
              <a:t>15.02.2021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7FF512-A142-447E-A050-EB6D27053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BB9FFE-7BB3-4A06-A6B5-751F7EFC5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93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5" r:id="rId2"/>
    <p:sldLayoutId id="2147483694" r:id="rId3"/>
    <p:sldLayoutId id="2147483695" r:id="rId4"/>
    <p:sldLayoutId id="2147483714" r:id="rId5"/>
    <p:sldLayoutId id="2147483661" r:id="rId6"/>
    <p:sldLayoutId id="2147483684" r:id="rId7"/>
    <p:sldLayoutId id="2147483698" r:id="rId8"/>
    <p:sldLayoutId id="2147483716" r:id="rId9"/>
    <p:sldLayoutId id="2147483717" r:id="rId10"/>
    <p:sldLayoutId id="2147483712" r:id="rId11"/>
    <p:sldLayoutId id="2147483718" r:id="rId12"/>
    <p:sldLayoutId id="2147483719" r:id="rId13"/>
    <p:sldLayoutId id="2147483720" r:id="rId14"/>
    <p:sldLayoutId id="2147483713" r:id="rId15"/>
    <p:sldLayoutId id="2147483654" r:id="rId16"/>
    <p:sldLayoutId id="2147483708" r:id="rId17"/>
    <p:sldLayoutId id="2147483709" r:id="rId18"/>
    <p:sldLayoutId id="2147483685" r:id="rId19"/>
    <p:sldLayoutId id="2147483692" r:id="rId20"/>
    <p:sldLayoutId id="2147483678" r:id="rId21"/>
    <p:sldLayoutId id="2147483710" r:id="rId22"/>
    <p:sldLayoutId id="2147483653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muzeumricany.cz/regionalni-ucebnice/programy-hands-on/lovci-a-sberaci/" TargetMode="External"/><Relationship Id="rId3" Type="http://schemas.openxmlformats.org/officeDocument/2006/relationships/image" Target="../media/image41.svg"/><Relationship Id="rId7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A7A4208-11C4-46B4-AD3C-37693F3633C7}"/>
              </a:ext>
            </a:extLst>
          </p:cNvPr>
          <p:cNvSpPr txBox="1"/>
          <p:nvPr/>
        </p:nvSpPr>
        <p:spPr>
          <a:xfrm>
            <a:off x="911424" y="980728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latin typeface="Franklin Gothic Demi" panose="020B0703020102020204" pitchFamily="34" charset="0"/>
              </a:rPr>
              <a:t>Postavte model říčanského hradu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46961D4-339A-4C16-BE50-5A279C28E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203106"/>
            <a:ext cx="5562117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51355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9DE885-EF5C-4F27-A4E6-0360C4257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880" y="476672"/>
            <a:ext cx="4176464" cy="1084475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Franklin Gothic Demi" panose="020B0703020102020204" pitchFamily="34" charset="0"/>
              </a:rPr>
              <a:t>Zjistěte na plánku, které části hradu se dochovaly dodnes.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603F381-DED7-4AF9-A46A-F4827A919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888" y="1772816"/>
            <a:ext cx="6629147" cy="4164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01153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E287E-E6FA-406D-B6E3-A7291E944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620688"/>
            <a:ext cx="5760064" cy="868451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Franklin Gothic Demi" panose="020B0703020102020204" pitchFamily="34" charset="0"/>
              </a:rPr>
              <a:t>Začněte skládáním velkých budov. </a:t>
            </a:r>
            <a:br>
              <a:rPr lang="cs-CZ" sz="2000" dirty="0">
                <a:latin typeface="Franklin Gothic Demi" panose="020B0703020102020204" pitchFamily="34" charset="0"/>
              </a:rPr>
            </a:br>
            <a:r>
              <a:rPr lang="cs-CZ" sz="2000" dirty="0">
                <a:latin typeface="Franklin Gothic Demi" panose="020B0703020102020204" pitchFamily="34" charset="0"/>
              </a:rPr>
              <a:t>Nejtěžší je složit hradby, studnu a ochoz.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7771C7-9296-417E-872D-46E956C39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348880"/>
            <a:ext cx="6264120" cy="380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75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E077D492-19DB-44D6-B081-AB6FF26E4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1544" y="836712"/>
            <a:ext cx="2926135" cy="1840065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FC0B1C39-3776-498A-9D05-DF10E17D0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306005" y="973937"/>
            <a:ext cx="4607264" cy="385983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CD16200-4F8C-40D4-8BD6-BB6F970C6D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9979401" y="4718352"/>
            <a:ext cx="1162190" cy="11657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C211D78-7597-4778-AD38-02025C8C8F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55" t="20763"/>
          <a:stretch/>
        </p:blipFill>
        <p:spPr>
          <a:xfrm flipH="1">
            <a:off x="603218" y="2343747"/>
            <a:ext cx="954509" cy="87436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7CC30DB-FE57-40B6-A365-F48106AAEFF8}"/>
              </a:ext>
            </a:extLst>
          </p:cNvPr>
          <p:cNvSpPr txBox="1"/>
          <p:nvPr/>
        </p:nvSpPr>
        <p:spPr>
          <a:xfrm>
            <a:off x="2351584" y="134076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Franklin Gothic Demi" panose="020B0703020102020204" pitchFamily="34" charset="0"/>
              </a:rPr>
              <a:t>A můžu si celý model postavit doma sama?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2CAF725-3908-4181-9C95-3A7B08130140}"/>
              </a:ext>
            </a:extLst>
          </p:cNvPr>
          <p:cNvSpPr txBox="1"/>
          <p:nvPr/>
        </p:nvSpPr>
        <p:spPr>
          <a:xfrm>
            <a:off x="6744072" y="1556792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Franklin Gothic Demi" panose="020B0703020102020204" pitchFamily="34" charset="0"/>
              </a:rPr>
              <a:t>No jasně. </a:t>
            </a:r>
          </a:p>
          <a:p>
            <a:r>
              <a:rPr lang="cs-CZ" dirty="0">
                <a:latin typeface="Franklin Gothic Demi" panose="020B0703020102020204" pitchFamily="34" charset="0"/>
              </a:rPr>
              <a:t>Stáhni si model hradu a dalších středověkých domů:</a:t>
            </a:r>
          </a:p>
          <a:p>
            <a:r>
              <a:rPr lang="cs-CZ" u="sng" dirty="0">
                <a:latin typeface="Franklin Gothic Demi" panose="020B0703020102020204" pitchFamily="34" charset="0"/>
                <a:hlinkClick r:id="rId8"/>
              </a:rPr>
              <a:t>https://muzeumricany.cz/regionalni-ucebnice/programy-hands-on/od-hradu-dale/</a:t>
            </a:r>
            <a:r>
              <a:rPr lang="cs-CZ" dirty="0">
                <a:latin typeface="Franklin Gothic Demi" panose="020B0703020102020204" pitchFamily="34" charset="0"/>
              </a:rPr>
              <a:t>  </a:t>
            </a:r>
          </a:p>
          <a:p>
            <a:r>
              <a:rPr lang="cs-CZ" dirty="0">
                <a:latin typeface="Franklin Gothic Demi" panose="020B0703020102020204" pitchFamily="34" charset="0"/>
              </a:rPr>
              <a:t>Tiskni na tvrdší papír formátu A3.</a:t>
            </a:r>
            <a:br>
              <a:rPr lang="cs-CZ" dirty="0"/>
            </a:b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7B67727-5B18-44CF-95B8-60167EDEDC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5" t="21651"/>
          <a:stretch/>
        </p:blipFill>
        <p:spPr>
          <a:xfrm>
            <a:off x="1112921" y="2780928"/>
            <a:ext cx="4952627" cy="3606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31423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BB2EFBD-C668-4AC6-A5B7-CD4A58D1C00F}"/>
              </a:ext>
            </a:extLst>
          </p:cNvPr>
          <p:cNvSpPr txBox="1"/>
          <p:nvPr/>
        </p:nvSpPr>
        <p:spPr>
          <a:xfrm>
            <a:off x="6168008" y="3735866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Jdeme skládat.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E6E9E575-EFF5-48E9-B593-0A13F9E2B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4689" y="5661248"/>
            <a:ext cx="562783" cy="562783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C5B744DE-CDFA-426C-ACD0-812890461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12" y="4725144"/>
            <a:ext cx="562783" cy="56278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B403E4B6-EE1A-466B-8F21-CCAE45AD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6160" y="5639653"/>
            <a:ext cx="562783" cy="562783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C9023D6-EA08-4B32-9DBC-93C92462B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1824" y="4221088"/>
            <a:ext cx="562783" cy="56278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19C5833E-DC38-4B1A-AB3B-24B82B085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5680" y="4443752"/>
            <a:ext cx="562783" cy="562783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C28EE08A-B49E-4382-B67D-366CB5081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5841" y="5326842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_Prezentace_Gradient_2020-25-02" id="{9A38B06B-2550-43A8-855F-CA4ABF4DAA36}" vid="{0EFFF500-E94A-4236-80DC-A4C48AE5486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HO_Prezentace_Gradient_2020-25-02</Template>
  <TotalTime>606</TotalTime>
  <Words>74</Words>
  <Application>Microsoft Office PowerPoint</Application>
  <PresentationFormat>Širokoúhlá obrazovka</PresentationFormat>
  <Paragraphs>9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14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Remora Sans W2 Bold</vt:lpstr>
      <vt:lpstr>Remora Sans W2 Demi</vt:lpstr>
      <vt:lpstr>Motiv Office</vt:lpstr>
      <vt:lpstr>Prezentace aplikace PowerPoint</vt:lpstr>
      <vt:lpstr>Zjistěte na plánku, které části hradu se dochovaly dodnes.</vt:lpstr>
      <vt:lpstr>Začněte skládáním velkých budov.  Nejtěžší je složit hradby, studnu a ochoz.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Ježková Edita Ing.</dc:creator>
  <cp:lastModifiedBy>Ježková Edita Ing.</cp:lastModifiedBy>
  <cp:revision>65</cp:revision>
  <dcterms:created xsi:type="dcterms:W3CDTF">2020-02-26T17:22:59Z</dcterms:created>
  <dcterms:modified xsi:type="dcterms:W3CDTF">2021-02-15T10:39:54Z</dcterms:modified>
</cp:coreProperties>
</file>