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82" r:id="rId2"/>
    <p:sldId id="325" r:id="rId3"/>
    <p:sldId id="281" r:id="rId4"/>
    <p:sldId id="326" r:id="rId5"/>
    <p:sldId id="329" r:id="rId6"/>
    <p:sldId id="332" r:id="rId7"/>
    <p:sldId id="327" r:id="rId8"/>
    <p:sldId id="330" r:id="rId9"/>
    <p:sldId id="328" r:id="rId10"/>
    <p:sldId id="331" r:id="rId11"/>
    <p:sldId id="333" r:id="rId12"/>
    <p:sldId id="319" r:id="rId13"/>
    <p:sldId id="334" r:id="rId14"/>
    <p:sldId id="280" r:id="rId15"/>
    <p:sldId id="278" r:id="rId16"/>
    <p:sldId id="316" r:id="rId17"/>
    <p:sldId id="336" r:id="rId18"/>
    <p:sldId id="318" r:id="rId19"/>
    <p:sldId id="337" r:id="rId20"/>
    <p:sldId id="335" r:id="rId21"/>
    <p:sldId id="338" r:id="rId22"/>
    <p:sldId id="339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1B12"/>
    <a:srgbClr val="910000"/>
    <a:srgbClr val="C00000"/>
    <a:srgbClr val="009999"/>
    <a:srgbClr val="FF3232"/>
    <a:srgbClr val="FF5050"/>
    <a:srgbClr val="F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01" autoAdjust="0"/>
    <p:restoredTop sz="94645" autoAdjust="0"/>
  </p:normalViewPr>
  <p:slideViewPr>
    <p:cSldViewPr>
      <p:cViewPr varScale="1">
        <p:scale>
          <a:sx n="82" d="100"/>
          <a:sy n="82" d="100"/>
        </p:scale>
        <p:origin x="63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2680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8C1B782A-A962-4652-9719-5A91ECD139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F29C70C-32EB-47F3-93A1-FC4D4A0635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57644-6DE7-425B-8676-489827002967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FF4FFD6-5A96-4642-A7AA-ACB21802D1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3744F95-0CE0-41EC-814C-64290A3AD3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D68FA-AEB5-4C38-A0D2-13822A90D6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332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AD395-516A-4626-8E1D-8E70C984430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80C06-959E-4014-BACF-3043EC7613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570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80C06-959E-4014-BACF-3043EC7613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67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2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2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8.sv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6.svg"/><Relationship Id="rId9" Type="http://schemas.openxmlformats.org/officeDocument/2006/relationships/image" Target="../media/image1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2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.sv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>
            <a:extLst>
              <a:ext uri="{FF2B5EF4-FFF2-40B4-BE49-F238E27FC236}">
                <a16:creationId xmlns:a16="http://schemas.microsoft.com/office/drawing/2014/main" id="{564FAA70-4458-49E4-9286-4755B76727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58000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13B46D81-38F3-4A5F-978A-D582BF1AE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21"/>
          <a:stretch/>
        </p:blipFill>
        <p:spPr>
          <a:xfrm>
            <a:off x="10672024" y="1638054"/>
            <a:ext cx="1200616" cy="8495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B5D70BB-56A3-4088-A38F-8642B0F3EC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24" y="543121"/>
            <a:ext cx="1200616" cy="11003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2497020"/>
            <a:ext cx="4066885" cy="4066885"/>
          </a:xfrm>
          <a:prstGeom prst="rect">
            <a:avLst/>
          </a:prstGeom>
        </p:spPr>
      </p:pic>
      <p:pic>
        <p:nvPicPr>
          <p:cNvPr id="25" name="Grafický objekt 8">
            <a:extLst>
              <a:ext uri="{FF2B5EF4-FFF2-40B4-BE49-F238E27FC236}">
                <a16:creationId xmlns:a16="http://schemas.microsoft.com/office/drawing/2014/main" id="{10D50CE3-6DC0-47ED-A58D-EDFCC95C8B4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906096">
            <a:off x="8128954" y="3996619"/>
            <a:ext cx="791797" cy="791797"/>
          </a:xfrm>
          <a:prstGeom prst="rect">
            <a:avLst/>
          </a:prstGeom>
        </p:spPr>
      </p:pic>
      <p:pic>
        <p:nvPicPr>
          <p:cNvPr id="26" name="Grafický objekt 17">
            <a:extLst>
              <a:ext uri="{FF2B5EF4-FFF2-40B4-BE49-F238E27FC236}">
                <a16:creationId xmlns:a16="http://schemas.microsoft.com/office/drawing/2014/main" id="{AE394D5C-8C6F-4F69-8DD0-4A050361451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4019861">
            <a:off x="7709050" y="4355927"/>
            <a:ext cx="357710" cy="356109"/>
          </a:xfrm>
          <a:prstGeom prst="rect">
            <a:avLst/>
          </a:prstGeom>
        </p:spPr>
      </p:pic>
      <p:pic>
        <p:nvPicPr>
          <p:cNvPr id="27" name="Grafický objekt 16">
            <a:extLst>
              <a:ext uri="{FF2B5EF4-FFF2-40B4-BE49-F238E27FC236}">
                <a16:creationId xmlns:a16="http://schemas.microsoft.com/office/drawing/2014/main" id="{502BD3D8-DA59-4C57-BFF0-35406B4FD95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8104862">
            <a:off x="8938985" y="4493482"/>
            <a:ext cx="182284" cy="422897"/>
          </a:xfrm>
          <a:prstGeom prst="rect">
            <a:avLst/>
          </a:prstGeom>
        </p:spPr>
      </p:pic>
      <p:pic>
        <p:nvPicPr>
          <p:cNvPr id="28" name="Grafický objekt 17">
            <a:extLst>
              <a:ext uri="{FF2B5EF4-FFF2-40B4-BE49-F238E27FC236}">
                <a16:creationId xmlns:a16="http://schemas.microsoft.com/office/drawing/2014/main" id="{AE394D5C-8C6F-4F69-8DD0-4A050361451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4319109">
            <a:off x="8637428" y="4723959"/>
            <a:ext cx="357710" cy="356109"/>
          </a:xfrm>
          <a:prstGeom prst="rect">
            <a:avLst/>
          </a:prstGeom>
        </p:spPr>
      </p:pic>
      <p:pic>
        <p:nvPicPr>
          <p:cNvPr id="29" name="Grafický objekt 16">
            <a:extLst>
              <a:ext uri="{FF2B5EF4-FFF2-40B4-BE49-F238E27FC236}">
                <a16:creationId xmlns:a16="http://schemas.microsoft.com/office/drawing/2014/main" id="{502BD3D8-DA59-4C57-BFF0-35406B4FD95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983980">
            <a:off x="9035465" y="4110551"/>
            <a:ext cx="182284" cy="4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8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82 -0.00324 0.00404 -0.00602 0.00547 -0.00972 C 0.00612 -0.01158 0.00547 -0.02083 0.0086 -0.02083 C 0.00951 -0.02083 0.00742 -0.01829 0.00703 -0.01667 C 0.00664 -0.01551 0.00638 -0.01389 0.00625 -0.0125 C 0.00612 -0.0125 0.00495 -0.00347 0.00469 -0.00278 C 0.00404 -0.00185 0.00313 -0.00185 0.00235 -0.00139 C 0.00313 -0.00093 0.00391 0.00046 0.00469 0 C 0.00625 -0.00139 0.00625 -0.00625 0.00703 -0.00833 C 0.00755 -0.00995 0.0086 -0.01111 0.00938 -0.0125 C 0.00886 -0.00972 0.00846 -0.00556 0.00781 -0.00278 C 0.00729 -0.00093 0.0056 0.00092 0.00625 0.00278 C 0.00677 0.00417 0.00833 0.00185 0.00938 0.00139 C 0.0138 -0.00394 0.01081 -0.00139 0.01016 0.00278 C 0.0099 0.00417 0.00846 0.00694 0.00938 0.00694 C 0.01042 0.00694 0.01094 0.00417 0.01172 0.00278 C 0.01276 0 0.01485 -0.00556 0.01485 -0.00556 C 0.01511 -0.00764 0.01732 -0.01713 0.0125 -0.00972 C 0.01159 -0.00857 0.01172 -0.00556 0.01094 -0.00417 C 0.01003 -0.00301 0.00886 -0.00324 0.00781 -0.00278 C 0.0086 -0.0037 0.00938 -0.0044 0.01016 -0.00556 C 0.01081 -0.00695 0.01068 -0.00972 0.01172 -0.00972 C 0.0125 -0.00972 0.01133 -0.00695 0.01094 -0.00556 C 0.01029 -0.00394 0.00938 -0.00278 0.0086 -0.00139 C 0.00703 0.00671 0.00781 0.00116 0.00938 -0.00139 C 0.01003 -0.00278 0.01094 -0.00324 0.01172 -0.00417 C 0.01276 -0.00695 0.0155 -0.01574 0.01485 -0.0125 C 0.01432 -0.01019 0.01393 -0.00787 0.01328 -0.00556 C 0.01263 -0.00394 0.01172 -0.00278 0.01094 -0.00139 C 0.01159 0.00324 0.0112 0.00903 0.01563 0.00139 C 0.01628 0 0.01576 -0.00255 0.01641 -0.00417 C 0.01849 -0.01042 0.01927 -0.00972 0.02266 -0.01111 C 0.02318 -0.00972 0.0237 -0.00857 0.02422 -0.00695 C 0.02474 -0.00533 0.02487 -0.00278 0.02578 -0.00139 C 0.0263 -0.0007 0.03073 0.00185 0.03203 0.00278 L 0.11094 0 C 0.11224 -0.00023 0.11354 -0.00093 0.11485 -0.00139 C 0.11719 -0.00232 0.11953 -0.00324 0.12188 -0.00417 C 0.1237 -0.00509 0.12539 -0.00648 0.12735 -0.00695 C 0.13034 -0.00787 0.1336 -0.00787 0.13672 -0.00833 C 0.14636 -0.00741 0.15599 -0.0081 0.16563 -0.00556 C 0.1668 -0.00533 0.16693 -0.00185 0.16797 0 C 0.16914 0.00208 0.17044 0.0037 0.17188 0.00555 C 0.17305 0.00694 0.17448 0.0081 0.17578 0.00972 C 0.17656 0.01042 0.17721 0.0118 0.17813 0.0125 C 0.17904 0.01319 0.18021 0.01319 0.18125 0.01389 C 0.1905 0.01921 0.17969 0.01435 0.18906 0.01805 C 0.19037 0.01852 0.19479 0.0206 0.1961 0.02083 L 0.34297 0.02361 C 0.34427 0.02407 0.34544 0.02454 0.34688 0.025 C 0.34883 0.02546 0.35104 0.02569 0.35313 0.02639 L 0.3586 0.02778 L 0.40235 0.025 C 0.40378 0.02477 0.40599 0.02222 0.40703 0.02083 C 0.4155 0.00741 0.4086 0.01759 0.41406 0.00694 C 0.42279 -0.01088 0.41289 0.01134 0.42188 -0.00833 C 0.42266 -0.01019 0.42331 -0.01227 0.42422 -0.01389 C 0.42552 -0.01667 0.42787 -0.0206 0.42969 -0.02222 C 0.43034 -0.02315 0.43125 -0.02315 0.43203 -0.02361 C 0.43776 -0.03148 0.43255 -0.02546 0.4375 -0.02917 C 0.43906 -0.03056 0.4405 -0.03241 0.44219 -0.03333 C 0.44479 -0.03519 0.44649 -0.03472 0.44922 -0.03472 L 0.44922 -0.03472 " pathEditMode="relative" ptsTypes="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82 -0.00324 0.00404 -0.00602 0.00547 -0.00972 C 0.00612 -0.01158 0.00547 -0.02083 0.0086 -0.02083 C 0.00951 -0.02083 0.00742 -0.01829 0.00703 -0.01667 C 0.00664 -0.01551 0.00638 -0.01389 0.00625 -0.0125 C 0.00612 -0.0125 0.00495 -0.00347 0.00469 -0.00278 C 0.00404 -0.00185 0.00313 -0.00185 0.00235 -0.00139 C 0.00313 -0.00093 0.00391 0.00046 0.00469 0 C 0.00625 -0.00139 0.00625 -0.00625 0.00703 -0.00833 C 0.00755 -0.00995 0.0086 -0.01111 0.00938 -0.0125 C 0.00886 -0.00972 0.00846 -0.00556 0.00781 -0.00278 C 0.00729 -0.00093 0.0056 0.00092 0.00625 0.00278 C 0.00677 0.00417 0.00833 0.00185 0.00938 0.00139 C 0.0138 -0.00394 0.01081 -0.00139 0.01016 0.00278 C 0.0099 0.00417 0.00846 0.00694 0.00938 0.00694 C 0.01042 0.00694 0.01094 0.00417 0.01172 0.00278 C 0.01276 0 0.01485 -0.00556 0.01485 -0.00556 C 0.01511 -0.00764 0.01732 -0.01713 0.0125 -0.00972 C 0.01159 -0.00857 0.01172 -0.00556 0.01094 -0.00417 C 0.01003 -0.00301 0.00886 -0.00324 0.00781 -0.00278 C 0.0086 -0.0037 0.00938 -0.0044 0.01016 -0.00556 C 0.01081 -0.00695 0.01068 -0.00972 0.01172 -0.00972 C 0.0125 -0.00972 0.01133 -0.00695 0.01094 -0.00556 C 0.01029 -0.00394 0.00938 -0.00278 0.0086 -0.00139 C 0.00703 0.00671 0.00781 0.00116 0.00938 -0.00139 C 0.01003 -0.00278 0.01094 -0.00324 0.01172 -0.00417 C 0.01276 -0.00695 0.0155 -0.01574 0.01485 -0.0125 C 0.01432 -0.01019 0.01393 -0.00787 0.01328 -0.00556 C 0.01263 -0.00394 0.01172 -0.00278 0.01094 -0.00139 C 0.01159 0.00324 0.0112 0.00903 0.01563 0.00139 C 0.01628 0 0.01576 -0.00255 0.01641 -0.00417 C 0.01849 -0.01042 0.01927 -0.00972 0.02266 -0.01111 C 0.02318 -0.00972 0.0237 -0.00857 0.02422 -0.00695 C 0.02474 -0.00533 0.02487 -0.00278 0.02578 -0.00139 C 0.0263 -0.0007 0.03073 0.00185 0.03203 0.00278 L 0.11094 0 C 0.11224 -0.00023 0.11354 -0.00093 0.11485 -0.00139 C 0.11719 -0.00232 0.11953 -0.00324 0.12188 -0.00417 C 0.1237 -0.00509 0.12539 -0.00648 0.12735 -0.00695 C 0.13034 -0.00787 0.1336 -0.00787 0.13672 -0.00833 C 0.14636 -0.00741 0.15599 -0.0081 0.16563 -0.00556 C 0.1668 -0.00533 0.16693 -0.00185 0.16797 0 C 0.16914 0.00208 0.17044 0.0037 0.17188 0.00555 C 0.17305 0.00694 0.17448 0.0081 0.17578 0.00972 C 0.17656 0.01042 0.17721 0.0118 0.17813 0.0125 C 0.17904 0.01319 0.18021 0.01319 0.18125 0.01389 C 0.1905 0.01921 0.17969 0.01435 0.18906 0.01805 C 0.19037 0.01852 0.19479 0.0206 0.1961 0.02083 L 0.34297 0.02361 C 0.34427 0.02407 0.34544 0.02454 0.34688 0.025 C 0.34883 0.02546 0.35104 0.02569 0.35313 0.02639 L 0.3586 0.02778 L 0.40235 0.025 C 0.40378 0.02477 0.40599 0.02222 0.40703 0.02083 C 0.4155 0.00741 0.4086 0.01759 0.41406 0.00694 C 0.42279 -0.01088 0.41289 0.01134 0.42188 -0.00833 C 0.42266 -0.01019 0.42331 -0.01227 0.42422 -0.01389 C 0.42552 -0.01667 0.42787 -0.0206 0.42969 -0.02222 C 0.43034 -0.02315 0.43125 -0.02315 0.43203 -0.02361 C 0.43776 -0.03148 0.43255 -0.02546 0.4375 -0.02917 C 0.43906 -0.03056 0.4405 -0.03241 0.44219 -0.03333 C 0.44479 -0.03519 0.44649 -0.03472 0.44922 -0.03472 L 0.44922 -0.03472 " pathEditMode="relative" ptsTypes="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82 -0.00324 0.00404 -0.00602 0.00547 -0.00972 C 0.00612 -0.01158 0.00547 -0.02083 0.0086 -0.02083 C 0.00951 -0.02083 0.00742 -0.01829 0.00703 -0.01667 C 0.00664 -0.01551 0.00638 -0.01389 0.00625 -0.0125 C 0.00612 -0.0125 0.00495 -0.00347 0.00469 -0.00278 C 0.00404 -0.00185 0.00313 -0.00185 0.00235 -0.00139 C 0.00313 -0.00093 0.00391 0.00046 0.00469 0 C 0.00625 -0.00139 0.00625 -0.00625 0.00703 -0.00833 C 0.00755 -0.00995 0.0086 -0.01111 0.00938 -0.0125 C 0.00886 -0.00972 0.00846 -0.00556 0.00781 -0.00278 C 0.00729 -0.00093 0.0056 0.00092 0.00625 0.00278 C 0.00677 0.00417 0.00833 0.00185 0.00938 0.00139 C 0.0138 -0.00394 0.01081 -0.00139 0.01016 0.00278 C 0.0099 0.00417 0.00846 0.00694 0.00938 0.00694 C 0.01042 0.00694 0.01094 0.00417 0.01172 0.00278 C 0.01276 0 0.01485 -0.00556 0.01485 -0.00556 C 0.01511 -0.00764 0.01732 -0.01713 0.0125 -0.00972 C 0.01159 -0.00857 0.01172 -0.00556 0.01094 -0.00417 C 0.01003 -0.00301 0.00886 -0.00324 0.00781 -0.00278 C 0.0086 -0.0037 0.00938 -0.0044 0.01016 -0.00556 C 0.01081 -0.00695 0.01068 -0.00972 0.01172 -0.00972 C 0.0125 -0.00972 0.01133 -0.00695 0.01094 -0.00556 C 0.01029 -0.00394 0.00938 -0.00278 0.0086 -0.00139 C 0.00703 0.00671 0.00781 0.00116 0.00938 -0.00139 C 0.01003 -0.00278 0.01094 -0.00324 0.01172 -0.00417 C 0.01276 -0.00695 0.0155 -0.01574 0.01485 -0.0125 C 0.01432 -0.01019 0.01393 -0.00787 0.01328 -0.00556 C 0.01263 -0.00394 0.01172 -0.00278 0.01094 -0.00139 C 0.01159 0.00324 0.0112 0.00903 0.01563 0.00139 C 0.01628 0 0.01576 -0.00255 0.01641 -0.00417 C 0.01849 -0.01042 0.01927 -0.00972 0.02266 -0.01111 C 0.02318 -0.00972 0.0237 -0.00857 0.02422 -0.00695 C 0.02474 -0.00533 0.02487 -0.00278 0.02578 -0.00139 C 0.0263 -0.0007 0.03073 0.00185 0.03203 0.00278 L 0.11094 0 C 0.11224 -0.00023 0.11354 -0.00093 0.11485 -0.00139 C 0.11719 -0.00232 0.11953 -0.00324 0.12188 -0.00417 C 0.1237 -0.00509 0.12539 -0.00648 0.12735 -0.00695 C 0.13034 -0.00787 0.1336 -0.00787 0.13672 -0.00833 C 0.14636 -0.00741 0.15599 -0.0081 0.16563 -0.00556 C 0.1668 -0.00533 0.16693 -0.00185 0.16797 0 C 0.16914 0.00208 0.17044 0.0037 0.17188 0.00555 C 0.17305 0.00694 0.17448 0.0081 0.17578 0.00972 C 0.17656 0.01042 0.17721 0.0118 0.17813 0.0125 C 0.17904 0.01319 0.18021 0.01319 0.18125 0.01389 C 0.1905 0.01921 0.17969 0.01435 0.18906 0.01805 C 0.19037 0.01852 0.19479 0.0206 0.1961 0.02083 L 0.34297 0.02361 C 0.34427 0.02407 0.34544 0.02454 0.34688 0.025 C 0.34883 0.02546 0.35104 0.02569 0.35313 0.02639 L 0.3586 0.02778 L 0.40235 0.025 C 0.40378 0.02477 0.40599 0.02222 0.40703 0.02083 C 0.4155 0.00741 0.4086 0.01759 0.41406 0.00694 C 0.42279 -0.01088 0.41289 0.01134 0.42188 -0.00833 C 0.42266 -0.01019 0.42331 -0.01227 0.42422 -0.01389 C 0.42552 -0.01667 0.42787 -0.0206 0.42969 -0.02222 C 0.43034 -0.02315 0.43125 -0.02315 0.43203 -0.02361 C 0.43776 -0.03148 0.43255 -0.02546 0.4375 -0.02917 C 0.43906 -0.03056 0.4405 -0.03241 0.44219 -0.03333 C 0.44479 -0.03519 0.44649 -0.03472 0.44922 -0.03472 L 0.44922 -0.03472 " pathEditMode="relative" ptsTypes="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82 -0.00324 0.00404 -0.00602 0.00547 -0.00972 C 0.00612 -0.01158 0.00547 -0.02083 0.0086 -0.02083 C 0.00951 -0.02083 0.00742 -0.01829 0.00703 -0.01667 C 0.00664 -0.01551 0.00638 -0.01389 0.00625 -0.0125 C 0.00612 -0.0125 0.00495 -0.00347 0.00469 -0.00278 C 0.00404 -0.00185 0.00313 -0.00185 0.00235 -0.00139 C 0.00313 -0.00093 0.00391 0.00046 0.00469 0 C 0.00625 -0.00139 0.00625 -0.00625 0.00703 -0.00833 C 0.00755 -0.00995 0.0086 -0.01111 0.00938 -0.0125 C 0.00886 -0.00972 0.00846 -0.00556 0.00781 -0.00278 C 0.00729 -0.00093 0.0056 0.00092 0.00625 0.00278 C 0.00677 0.00417 0.00833 0.00185 0.00938 0.00139 C 0.0138 -0.00394 0.01081 -0.00139 0.01016 0.00278 C 0.0099 0.00417 0.00846 0.00694 0.00938 0.00694 C 0.01042 0.00694 0.01094 0.00417 0.01172 0.00278 C 0.01276 0 0.01485 -0.00556 0.01485 -0.00556 C 0.01511 -0.00764 0.01732 -0.01713 0.0125 -0.00972 C 0.01159 -0.00857 0.01172 -0.00556 0.01094 -0.00417 C 0.01003 -0.00301 0.00886 -0.00324 0.00781 -0.00278 C 0.0086 -0.0037 0.00938 -0.0044 0.01016 -0.00556 C 0.01081 -0.00695 0.01068 -0.00972 0.01172 -0.00972 C 0.0125 -0.00972 0.01133 -0.00695 0.01094 -0.00556 C 0.01029 -0.00394 0.00938 -0.00278 0.0086 -0.00139 C 0.00703 0.00671 0.00781 0.00116 0.00938 -0.00139 C 0.01003 -0.00278 0.01094 -0.00324 0.01172 -0.00417 C 0.01276 -0.00695 0.0155 -0.01574 0.01485 -0.0125 C 0.01432 -0.01019 0.01393 -0.00787 0.01328 -0.00556 C 0.01263 -0.00394 0.01172 -0.00278 0.01094 -0.00139 C 0.01159 0.00324 0.0112 0.00903 0.01563 0.00139 C 0.01628 0 0.01576 -0.00255 0.01641 -0.00417 C 0.01849 -0.01042 0.01927 -0.00972 0.02266 -0.01111 C 0.02318 -0.00972 0.0237 -0.00857 0.02422 -0.00695 C 0.02474 -0.00533 0.02487 -0.00278 0.02578 -0.00139 C 0.0263 -0.0007 0.03073 0.00185 0.03203 0.00278 L 0.11094 0 C 0.11224 -0.00023 0.11354 -0.00093 0.11485 -0.00139 C 0.11719 -0.00232 0.11953 -0.00324 0.12188 -0.00417 C 0.1237 -0.00509 0.12539 -0.00648 0.12735 -0.00695 C 0.13034 -0.00787 0.1336 -0.00787 0.13672 -0.00833 C 0.14636 -0.00741 0.15599 -0.0081 0.16563 -0.00556 C 0.1668 -0.00533 0.16693 -0.00185 0.16797 0 C 0.16914 0.00208 0.17044 0.0037 0.17188 0.00555 C 0.17305 0.00694 0.17448 0.0081 0.17578 0.00972 C 0.17656 0.01042 0.17721 0.0118 0.17813 0.0125 C 0.17904 0.01319 0.18021 0.01319 0.18125 0.01389 C 0.1905 0.01921 0.17969 0.01435 0.18906 0.01805 C 0.19037 0.01852 0.19479 0.0206 0.1961 0.02083 L 0.34297 0.02361 C 0.34427 0.02407 0.34544 0.02454 0.34688 0.025 C 0.34883 0.02546 0.35104 0.02569 0.35313 0.02639 L 0.3586 0.02778 L 0.40235 0.025 C 0.40378 0.02477 0.40599 0.02222 0.40703 0.02083 C 0.4155 0.00741 0.4086 0.01759 0.41406 0.00694 C 0.42279 -0.01088 0.41289 0.01134 0.42188 -0.00833 C 0.42266 -0.01019 0.42331 -0.01227 0.42422 -0.01389 C 0.42552 -0.01667 0.42787 -0.0206 0.42969 -0.02222 C 0.43034 -0.02315 0.43125 -0.02315 0.43203 -0.02361 C 0.43776 -0.03148 0.43255 -0.02546 0.4375 -0.02917 C 0.43906 -0.03056 0.4405 -0.03241 0.44219 -0.03333 C 0.44479 -0.03519 0.44649 -0.03472 0.44922 -0.03472 L 0.44922 -0.03472 " pathEditMode="relative" ptsTypes="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82 -0.00324 0.00404 -0.00602 0.00547 -0.00972 C 0.00612 -0.01158 0.00547 -0.02083 0.0086 -0.02083 C 0.00951 -0.02083 0.00742 -0.01829 0.00703 -0.01667 C 0.00664 -0.01551 0.00638 -0.01389 0.00625 -0.0125 C 0.00612 -0.0125 0.00495 -0.00347 0.00469 -0.00278 C 0.00404 -0.00185 0.00313 -0.00185 0.00235 -0.00139 C 0.00313 -0.00093 0.00391 0.00046 0.00469 0 C 0.00625 -0.00139 0.00625 -0.00625 0.00703 -0.00833 C 0.00755 -0.00995 0.0086 -0.01111 0.00938 -0.0125 C 0.00886 -0.00972 0.00846 -0.00556 0.00781 -0.00278 C 0.00729 -0.00093 0.0056 0.00092 0.00625 0.00278 C 0.00677 0.00417 0.00833 0.00185 0.00938 0.00139 C 0.0138 -0.00394 0.01081 -0.00139 0.01016 0.00278 C 0.0099 0.00417 0.00846 0.00694 0.00938 0.00694 C 0.01042 0.00694 0.01094 0.00417 0.01172 0.00278 C 0.01276 0 0.01485 -0.00556 0.01485 -0.00556 C 0.01511 -0.00764 0.01732 -0.01713 0.0125 -0.00972 C 0.01159 -0.00857 0.01172 -0.00556 0.01094 -0.00417 C 0.01003 -0.00301 0.00886 -0.00324 0.00781 -0.00278 C 0.0086 -0.0037 0.00938 -0.0044 0.01016 -0.00556 C 0.01081 -0.00695 0.01068 -0.00972 0.01172 -0.00972 C 0.0125 -0.00972 0.01133 -0.00695 0.01094 -0.00556 C 0.01029 -0.00394 0.00938 -0.00278 0.0086 -0.00139 C 0.00703 0.00671 0.00781 0.00116 0.00938 -0.00139 C 0.01003 -0.00278 0.01094 -0.00324 0.01172 -0.00417 C 0.01276 -0.00695 0.0155 -0.01574 0.01485 -0.0125 C 0.01432 -0.01019 0.01393 -0.00787 0.01328 -0.00556 C 0.01263 -0.00394 0.01172 -0.00278 0.01094 -0.00139 C 0.01159 0.00324 0.0112 0.00903 0.01563 0.00139 C 0.01628 0 0.01576 -0.00255 0.01641 -0.00417 C 0.01849 -0.01042 0.01927 -0.00972 0.02266 -0.01111 C 0.02318 -0.00972 0.0237 -0.00857 0.02422 -0.00695 C 0.02474 -0.00533 0.02487 -0.00278 0.02578 -0.00139 C 0.0263 -0.0007 0.03073 0.00185 0.03203 0.00278 L 0.11094 0 C 0.11224 -0.00023 0.11354 -0.00093 0.11485 -0.00139 C 0.11719 -0.00232 0.11953 -0.00324 0.12188 -0.00417 C 0.1237 -0.00509 0.12539 -0.00648 0.12735 -0.00695 C 0.13034 -0.00787 0.1336 -0.00787 0.13672 -0.00833 C 0.14636 -0.00741 0.15599 -0.0081 0.16563 -0.00556 C 0.1668 -0.00533 0.16693 -0.00185 0.16797 0 C 0.16914 0.00208 0.17044 0.0037 0.17188 0.00555 C 0.17305 0.00694 0.17448 0.0081 0.17578 0.00972 C 0.17656 0.01042 0.17721 0.0118 0.17813 0.0125 C 0.17904 0.01319 0.18021 0.01319 0.18125 0.01389 C 0.1905 0.01921 0.17969 0.01435 0.18906 0.01805 C 0.19037 0.01852 0.19479 0.0206 0.1961 0.02083 L 0.34297 0.02361 C 0.34427 0.02407 0.34544 0.02454 0.34688 0.025 C 0.34883 0.02546 0.35104 0.02569 0.35313 0.02639 L 0.3586 0.02778 L 0.40235 0.025 C 0.40378 0.02477 0.40599 0.02222 0.40703 0.02083 C 0.4155 0.00741 0.4086 0.01759 0.41406 0.00694 C 0.42279 -0.01088 0.41289 0.01134 0.42188 -0.00833 C 0.42266 -0.01019 0.42331 -0.01227 0.42422 -0.01389 C 0.42552 -0.01667 0.42787 -0.0206 0.42969 -0.02222 C 0.43034 -0.02315 0.43125 -0.02315 0.43203 -0.02361 C 0.43776 -0.03148 0.43255 -0.02546 0.4375 -0.02917 C 0.43906 -0.03056 0.4405 -0.03241 0.44219 -0.03333 C 0.44479 -0.03519 0.44649 -0.03472 0.44922 -0.03472 L 0.44922 -0.03472 " pathEditMode="relative" ptsTypes="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0" y="4689014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2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4" y="1696453"/>
            <a:ext cx="5760064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9C4CDAC-403B-41F9-8EE5-68519B36E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894">
            <a:off x="5307979" y="413257"/>
            <a:ext cx="6280165" cy="686498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4AB289E-617A-482B-A665-9E1085F2C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 flipH="1">
            <a:off x="10776052" y="317342"/>
            <a:ext cx="1170012" cy="110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84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4" y="1696453"/>
            <a:ext cx="5760064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9C4CDAC-403B-41F9-8EE5-68519B36E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894">
            <a:off x="5307979" y="413257"/>
            <a:ext cx="6280165" cy="686498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9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841" y="1696453"/>
            <a:ext cx="6019075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4AB289E-617A-482B-A665-9E1085F2C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 flipH="1">
            <a:off x="10776052" y="317342"/>
            <a:ext cx="1170012" cy="110308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500D920-C3A9-40F9-AB26-130E28F026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675" y="560052"/>
            <a:ext cx="709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11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841" y="1696453"/>
            <a:ext cx="6019075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500D920-C3A9-40F9-AB26-130E28F026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675" y="560052"/>
            <a:ext cx="7095653" cy="6858000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C32B435E-FBE4-4BC2-AB4A-7A40A29BA2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7572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43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8274" y="1696453"/>
            <a:ext cx="5915526" cy="3407546"/>
          </a:xfrm>
        </p:spPr>
        <p:txBody>
          <a:bodyPr/>
          <a:lstStyle>
            <a:lvl1pPr algn="r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3116078" y="0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0CBD480-9C38-499E-BE0E-3DFA69AD02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740" y="397042"/>
            <a:ext cx="709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81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FE367-DDBC-4210-846D-549BF84A55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760662"/>
            <a:ext cx="10515600" cy="1325563"/>
          </a:xfrm>
          <a:solidFill>
            <a:schemeClr val="bg1"/>
          </a:solidFill>
        </p:spPr>
        <p:txBody>
          <a:bodyPr/>
          <a:lstStyle>
            <a:lvl1pPr marL="720000" algn="l">
              <a:defRPr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defRPr>
            </a:lvl1pPr>
          </a:lstStyle>
          <a:p>
            <a:pPr marL="540000" algn="l"/>
            <a:r>
              <a:rPr lang="cs-CZ" sz="4400" dirty="0">
                <a:solidFill>
                  <a:schemeClr val="bg2">
                    <a:lumMod val="25000"/>
                  </a:schemeClr>
                </a:solidFill>
              </a:rPr>
              <a:t>Hlavní hláška, která k fotografii přiletí zleva po kliknutí.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E040B1-D2A0-4959-B099-7B0E9CF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1399340"/>
            <a:ext cx="4054642" cy="1488239"/>
          </a:xfrm>
        </p:spPr>
        <p:txBody>
          <a:bodyPr/>
          <a:lstStyle>
            <a:lvl1pPr algn="l">
              <a:defRPr sz="2400">
                <a:latin typeface="Franklin Gothic Demi" panose="020B0703020102020204" pitchFamily="34" charset="0"/>
              </a:defRPr>
            </a:lvl1pPr>
          </a:lstStyle>
          <a:p>
            <a:r>
              <a:rPr lang="cs-CZ" dirty="0"/>
              <a:t>Na celý formát umístěte fotografii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0241939" y="315883"/>
            <a:ext cx="1162190" cy="12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úhlý trojúhelník 6">
            <a:extLst>
              <a:ext uri="{FF2B5EF4-FFF2-40B4-BE49-F238E27FC236}">
                <a16:creationId xmlns:a16="http://schemas.microsoft.com/office/drawing/2014/main" id="{42846C92-020B-4CCA-BEBD-25EDE3AE5501}"/>
              </a:ext>
            </a:extLst>
          </p:cNvPr>
          <p:cNvSpPr/>
          <p:nvPr userDrawn="1"/>
        </p:nvSpPr>
        <p:spPr>
          <a:xfrm rot="2700000">
            <a:off x="13921421" y="444838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E040B1-D2A0-4959-B099-7B0E9CF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1399340"/>
            <a:ext cx="4054642" cy="1488239"/>
          </a:xfrm>
        </p:spPr>
        <p:txBody>
          <a:bodyPr/>
          <a:lstStyle>
            <a:lvl1pPr algn="l">
              <a:defRPr sz="2400">
                <a:latin typeface="Franklin Gothic Demi" panose="020B0703020102020204" pitchFamily="34" charset="0"/>
              </a:defRPr>
            </a:lvl1pPr>
          </a:lstStyle>
          <a:p>
            <a:r>
              <a:rPr lang="cs-CZ" dirty="0"/>
              <a:t>Na celý formát umístěte fotografii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4440960" y="1676276"/>
            <a:ext cx="1162190" cy="12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48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úhlý trojúhelník 6">
            <a:extLst>
              <a:ext uri="{FF2B5EF4-FFF2-40B4-BE49-F238E27FC236}">
                <a16:creationId xmlns:a16="http://schemas.microsoft.com/office/drawing/2014/main" id="{42846C92-020B-4CCA-BEBD-25EDE3AE5501}"/>
              </a:ext>
            </a:extLst>
          </p:cNvPr>
          <p:cNvSpPr/>
          <p:nvPr userDrawn="1"/>
        </p:nvSpPr>
        <p:spPr>
          <a:xfrm rot="2700000">
            <a:off x="13921421" y="444838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4440960" y="1676276"/>
            <a:ext cx="1162190" cy="121130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3CF7346-286A-4566-8592-5A24BE053E45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9785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0DBE55C5-3D80-4909-A2A2-23A1BA827E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431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8"/>
            <a:ext cx="10515600" cy="49303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 řádků. </a:t>
            </a:r>
            <a:br>
              <a:rPr lang="cs-CZ" dirty="0"/>
            </a:br>
            <a:r>
              <a:rPr lang="cs-CZ" dirty="0"/>
              <a:t>Písmo Franklin </a:t>
            </a:r>
            <a:r>
              <a:rPr lang="cs-CZ" dirty="0" err="1"/>
              <a:t>Gothic</a:t>
            </a:r>
            <a:r>
              <a:rPr lang="cs-CZ" dirty="0"/>
              <a:t> Medium, </a:t>
            </a:r>
            <a:br>
              <a:rPr lang="cs-CZ" dirty="0"/>
            </a:br>
            <a:r>
              <a:rPr lang="cs-CZ" dirty="0"/>
              <a:t>vel. 24b, barva černá 75%</a:t>
            </a:r>
            <a:br>
              <a:rPr lang="cs-CZ" dirty="0"/>
            </a:b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471769" y="5083785"/>
            <a:ext cx="2901462" cy="29102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2687301" y="7528991"/>
            <a:ext cx="2813538" cy="2652597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F7125786-F2E0-4031-9039-E188CA6857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942789" flipV="1">
            <a:off x="10720351" y="7192435"/>
            <a:ext cx="2943296" cy="1850857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B91510F8-9138-4CB3-BCFE-E674EBC85A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942789" flipH="1">
            <a:off x="16181352" y="5519862"/>
            <a:ext cx="2943296" cy="185085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FD1F45A-4DE6-409A-AB80-FB70FBB41A94}"/>
              </a:ext>
            </a:extLst>
          </p:cNvPr>
          <p:cNvSpPr txBox="1"/>
          <p:nvPr userDrawn="1"/>
        </p:nvSpPr>
        <p:spPr>
          <a:xfrm>
            <a:off x="11193446" y="7619504"/>
            <a:ext cx="2347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Sem můžete dopsat třeba, že jsou daná řešení pravdou.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95EFBE6-D84C-4B5B-A2ED-8BDE4B5423A0}"/>
              </a:ext>
            </a:extLst>
          </p:cNvPr>
          <p:cNvSpPr txBox="1"/>
          <p:nvPr userDrawn="1"/>
        </p:nvSpPr>
        <p:spPr>
          <a:xfrm>
            <a:off x="16379819" y="5983625"/>
            <a:ext cx="2395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Sem můžete dopsat třeba, že jsou daná řešení pravdou.</a:t>
            </a:r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55FA1534-1E55-4C8D-BAE2-E795EAAE529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30547" y="-1049476"/>
            <a:ext cx="1611019" cy="452683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811F0E60-E6C4-4489-96FF-95900BB749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87969" y="-325195"/>
            <a:ext cx="1611019" cy="452683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6CFDCCE4-2E94-4E64-9F07-94A0538367C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30547" y="372445"/>
            <a:ext cx="1611019" cy="452683"/>
          </a:xfrm>
          <a:prstGeom prst="rect">
            <a:avLst/>
          </a:prstGeom>
        </p:spPr>
      </p:pic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AC7149C1-5191-4F5B-B108-C2D6A081B5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13547126" y="993522"/>
            <a:ext cx="1611019" cy="452683"/>
          </a:xfrm>
          <a:prstGeom prst="rect">
            <a:avLst/>
          </a:prstGeom>
        </p:spPr>
      </p:pic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9B8CBCF5-2E61-46F0-976E-063CAB1AC1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12704548" y="1717803"/>
            <a:ext cx="1611019" cy="452683"/>
          </a:xfrm>
          <a:prstGeom prst="rect">
            <a:avLst/>
          </a:prstGeom>
        </p:spPr>
      </p:pic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E68B7FE1-AA92-4C03-8191-BB1CC77BEF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13547126" y="2415443"/>
            <a:ext cx="1611019" cy="45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5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53D961-3033-45CB-B043-96085A77E3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10D50CE3-6DC0-47ED-A58D-EDFCC95C8B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2424" y="3776260"/>
            <a:ext cx="1115945" cy="1115945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B12FE1A2-7303-4703-B684-845C51EF8A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5333" y="4585279"/>
            <a:ext cx="481012" cy="250126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915FE0C0-A9F0-412D-BA28-A4E87A3114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99654" y="4892205"/>
            <a:ext cx="254936" cy="49063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D1246158-F36F-448A-9683-0018766C4DA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81681" y="4881313"/>
            <a:ext cx="240505" cy="557971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4440D89A-E728-4A01-8044-29D60635004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70676" y="4022497"/>
            <a:ext cx="466580" cy="562782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FA588EDE-48DA-43A8-9BF2-0E3E93045D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7389" y="4188691"/>
            <a:ext cx="562783" cy="562783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E6B84275-49E4-4390-A008-EDDFB0C38A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9692" y="3937866"/>
            <a:ext cx="562783" cy="562783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2F0E760-E5D7-406E-885D-C625533C26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4699" y="4329422"/>
            <a:ext cx="562783" cy="562783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F426BF22-5D91-436C-B210-92AA053DB4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9282" y="3937866"/>
            <a:ext cx="562783" cy="562783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A97D71F6-CE3D-4BDD-B3FF-B1C07561BE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1673" y="4329421"/>
            <a:ext cx="562783" cy="562783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97796749-D926-47F2-871C-DFF6953181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1389 L -0.00365 -0.01366 C -0.00247 -0.01204 0.00013 -0.00788 0.0013 -0.00463 C 0.00182 -0.00348 0.00208 -0.00232 0.00234 -0.00139 C 0.00234 -0.00047 0.00247 0.00046 0.0026 0.00115 C 0.00313 0.00324 0.00495 0.00671 0.00482 0.00671 C 0.00495 0.00763 0.00482 0.00856 0.00495 0.00949 C 0.00521 0.01111 0.00599 0.0125 0.00638 0.01342 C 0.00664 0.01504 0.00677 0.0162 0.0069 0.01736 C 0.0069 0.01875 0.00677 0.0199 0.00677 0.02083 C 0.00664 0.02175 0.00638 0.02245 0.00651 0.02314 C 0.00651 0.02407 0.00677 0.02476 0.0069 0.02569 C 0.00703 0.02685 0.0069 0.02754 0.0069 0.0287 C 0.00677 0.02962 0.00677 0.03009 0.00664 0.03078 C 0.00547 0.03726 0.00651 0.03055 0.00586 0.03634 C 0.00143 0.03935 0.00326 0.03912 0.00352 0.03518 C 0.00365 0.03449 0.00352 0.03333 0.00339 0.0324 C 0.00404 0.028 0.00378 0.0324 0.00326 0.02638 C 0.00299 0.02407 0.00313 0.02245 0.00286 0.02037 C 0.00286 0.01921 0.00234 0.01782 0.00234 0.01643 C 0.00221 0.01574 0.00208 0.01458 0.00221 0.01365 C 0.00221 0.01273 0.0026 0.01226 0.00247 0.01134 C 0.00247 0.01018 0.00182 0.00925 0.00169 0.0081 C 0.00143 0.00717 0.00156 0.00648 0.0013 0.00555 C -0.00104 -0.00394 2.60209E-17 0.00185 -0.00065 -0.00232 L 0.00013 -0.00024 L 2.60209E-17 4.81481E-6 " pathEditMode="relative" rAng="2520000" ptsTypes="AAAAAAAAAAAAAAAAAAAAAAAAA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6666 L -0.00026 0.06666 C 0.0017 0.06435 0.00391 0.06203 0.00586 0.05972 C 0.00704 0.05833 0.00795 0.05648 0.00899 0.05555 C 0.01003 0.05463 0.01107 0.05463 0.01211 0.05416 C 0.01368 0.05231 0.01511 0.04953 0.0168 0.04861 L 0.02149 0.04583 C 0.02227 0.04444 0.02292 0.04259 0.02383 0.04166 C 0.02461 0.04074 0.02539 0.04051 0.02618 0.04028 C 0.02878 0.03912 0.03138 0.03842 0.03399 0.0375 C 0.04102 0.03796 0.04818 0.03796 0.05508 0.03889 C 0.05651 0.03889 0.05782 0.03912 0.05899 0.04028 C 0.06081 0.04143 0.06211 0.04398 0.06368 0.04583 C 0.06446 0.04676 0.06524 0.04791 0.06602 0.04861 L 0.06836 0.05 C 0.06888 0.05139 0.06914 0.05324 0.06993 0.05416 C 0.07136 0.05555 0.07305 0.05671 0.07461 0.05694 L 0.10274 0.05555 C 0.10847 0.04861 0.10131 0.05694 0.10821 0.05 C 0.1125 0.0456 0.1086 0.04838 0.11289 0.04583 C 0.11758 0.03958 0.11498 0.04282 0.12071 0.03611 C 0.12149 0.03518 0.12227 0.03379 0.12305 0.03333 C 0.12435 0.03241 0.12579 0.03148 0.12696 0.03055 C 0.12813 0.02963 0.12904 0.02847 0.13008 0.02778 C 0.13217 0.02639 0.13373 0.02662 0.13555 0.025 C 0.13763 0.02315 0.14037 0.01921 0.14258 0.01805 C 0.14388 0.01713 0.14519 0.01713 0.14649 0.01666 C 0.15079 0.01458 0.14831 0.01366 0.15508 0.0125 L 0.16211 0.01111 C 0.16784 0.01157 0.17357 0.01157 0.1793 0.0125 C 0.18191 0.01273 0.18178 0.01481 0.18399 0.01666 C 0.18555 0.01782 0.18711 0.01852 0.18868 0.01944 C 0.19349 0.02153 0.19076 0.02014 0.19649 0.02361 L 0.19883 0.025 C 0.20404 0.02453 0.20938 0.02453 0.21446 0.02361 C 0.21914 0.02245 0.21641 0.02037 0.21914 0.01666 C 0.2198 0.01574 0.22084 0.01574 0.22149 0.01528 C 0.2224 0.01435 0.22318 0.01342 0.22383 0.0125 C 0.22474 0.01111 0.22539 0.00949 0.22618 0.00833 C 0.22722 0.00671 0.22839 0.00555 0.2293 0.00416 C 0.23021 0.00278 0.23086 0.00116 0.23164 2.22222E-6 C 0.23373 -0.00301 0.23399 -0.00278 0.23633 -0.00417 C 0.23985 -0.01366 0.23581 -0.0044 0.24024 -0.00972 C 0.24115 -0.01088 0.24167 -0.01297 0.24258 -0.01389 C 0.24362 -0.01528 0.2448 -0.01574 0.24571 -0.01667 C 0.24688 -0.01806 0.24779 -0.01968 0.24883 -0.02084 C 0.24961 -0.02199 0.25053 -0.02269 0.25118 -0.02361 C 0.25209 -0.025 0.25261 -0.02685 0.25352 -0.02778 C 0.25547 -0.03009 0.25769 -0.03148 0.25977 -0.03334 L 0.26289 -0.03611 L 0.28321 -0.03334 C 0.28633 -0.03287 0.28894 -0.03102 0.2918 -0.02917 L 0.29414 -0.02778 C 0.2974 -0.02222 0.29844 -0.01898 0.30352 -0.01667 L 0.30977 -0.01389 C 0.31576 -0.01435 0.32175 -0.01412 0.32774 -0.01528 C 0.32917 -0.01574 0.33164 -0.0213 0.33243 -0.02222 C 0.33321 -0.02338 0.33412 -0.02408 0.33477 -0.025 C 0.33959 -0.03218 0.33451 -0.02685 0.34024 -0.03195 C 0.34336 -0.04005 0.33998 -0.03241 0.34493 -0.04028 C 0.34688 -0.04352 0.34831 -0.04746 0.35039 -0.05 C 0.35339 -0.05417 0.35339 -0.05463 0.35664 -0.05695 C 0.35743 -0.05764 0.35834 -0.05787 0.35899 -0.05834 C 0.36511 -0.06389 0.35782 -0.05903 0.36368 -0.0625 C 0.36836 -0.06204 0.37305 -0.0625 0.37774 -0.06111 C 0.37865 -0.06088 0.3793 -0.05926 0.38008 -0.05834 C 0.38086 -0.05787 0.38164 -0.05764 0.38243 -0.05695 C 0.38373 -0.05602 0.38698 -0.05116 0.38789 -0.05 C 0.38946 -0.04815 0.39102 -0.0463 0.39258 -0.04445 C 0.39467 -0.04213 0.3948 -0.04144 0.39727 -0.04028 C 0.39883 -0.03982 0.40039 -0.03935 0.40196 -0.03889 C 0.40691 -0.03935 0.41198 -0.03866 0.4168 -0.04028 C 0.4198 -0.04144 0.42175 -0.04676 0.42383 -0.05 C 0.42696 -0.05486 0.42904 -0.05556 0.43164 -0.0625 C 0.43529 -0.07246 0.43073 -0.06019 0.43555 -0.07222 C 0.43672 -0.07547 0.43763 -0.07847 0.43946 -0.08056 C 0.44063 -0.08195 0.44206 -0.08264 0.44336 -0.08334 C 0.4461 -0.08519 0.44831 -0.08565 0.45039 -0.09028 C 0.45118 -0.09213 0.45183 -0.09445 0.45274 -0.09584 C 0.45417 -0.09815 0.45743 -0.10139 0.45743 -0.10139 C 0.46003 -0.10093 0.46263 -0.10093 0.46524 -0.1 C 0.46784 -0.09931 0.47019 -0.09769 0.47227 -0.09445 C 0.47318 -0.09329 0.47383 -0.09167 0.47461 -0.09028 C 0.47539 -0.08935 0.47631 -0.08866 0.47696 -0.0875 C 0.47787 -0.08634 0.47839 -0.08472 0.4793 -0.08334 C 0.48386 -0.07709 0.48373 -0.08033 0.48633 -0.07222 C 0.48646 -0.07199 0.48633 -0.0713 0.48633 -0.07084 L 0.48633 -0.07084 " pathEditMode="relative" ptsTypes="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5834 L -0.00365 0.05834 C -0.0013 0.05695 0.00091 0.05533 0.00338 0.05417 C 0.00455 0.05347 0.00599 0.05347 0.00729 0.05278 C 0.00833 0.05209 0.00924 0.0507 0.01041 0.05 C 0.01133 0.04931 0.0125 0.04908 0.01354 0.04861 C 0.01888 0.04584 0.01211 0.04815 0.02057 0.04584 C 0.02526 0.0463 0.02995 0.04537 0.03463 0.04722 C 0.03906 0.04884 0.03854 0.05324 0.04166 0.05695 C 0.04231 0.05764 0.04323 0.05764 0.04401 0.05834 C 0.05 0.06366 0.04271 0.0588 0.0487 0.0625 C 0.05338 0.06204 0.05807 0.06273 0.06276 0.06111 C 0.06367 0.06065 0.06354 0.05787 0.06432 0.05695 C 0.06484 0.05602 0.06588 0.05602 0.06666 0.05556 C 0.07213 0.05602 0.0776 0.05602 0.08307 0.05695 C 0.08385 0.05695 0.08463 0.05741 0.08541 0.05834 C 0.08633 0.05926 0.08685 0.06111 0.08776 0.0625 C 0.08841 0.06343 0.08932 0.06435 0.0901 0.06528 L 0.09323 0.07361 C 0.09479 0.07801 0.0944 0.07778 0.09713 0.08056 C 0.09909 0.08241 0.10338 0.08611 0.10338 0.08611 L 0.12838 0.08334 C 0.1306 0.08287 0.13307 0.08125 0.13541 0.08056 C 0.13685 0.07986 0.13854 0.07963 0.1401 0.07917 C 0.15755 0.07176 0.12942 0.08148 0.15416 0.07361 C 0.16015 0.07408 0.16614 0.07361 0.17213 0.075 C 0.17304 0.075 0.1737 0.07662 0.17448 0.07778 C 0.17604 0.08033 0.17812 0.0838 0.17916 0.0875 C 0.17942 0.08866 0.17955 0.09028 0.17995 0.09167 C 0.18034 0.09352 0.18099 0.09514 0.18151 0.09722 C 0.18177 0.09838 0.18177 0.10023 0.18229 0.10139 C 0.18359 0.1044 0.1858 0.10463 0.18776 0.10556 C 0.18906 0.10695 0.1901 0.10949 0.19166 0.10972 C 0.1983 0.11042 0.20521 0.10949 0.21198 0.10834 C 0.21302 0.1081 0.21393 0.10625 0.2151 0.10556 C 0.21575 0.10486 0.21666 0.10463 0.21745 0.10417 C 0.22083 0.10093 0.21875 0.10093 0.22291 0.09861 C 0.22409 0.09769 0.22552 0.09769 0.22682 0.09722 C 0.22812 0.09584 0.22916 0.09329 0.23073 0.09306 C 0.23502 0.09236 0.23958 0.09283 0.24401 0.09445 C 0.24492 0.09468 0.24505 0.09699 0.24557 0.09861 C 0.24609 0.1007 0.24635 0.10324 0.24713 0.10556 C 0.24765 0.10741 0.2487 0.10903 0.24948 0.11111 C 0.25143 0.1169 0.25039 0.1169 0.25338 0.12222 C 0.2556 0.12616 0.25547 0.12408 0.25807 0.12639 C 0.25885 0.12709 0.2595 0.12847 0.26041 0.12917 C 0.26133 0.12986 0.2625 0.12986 0.26354 0.13056 C 0.26953 0.13357 0.26106 0.13102 0.2737 0.13334 C 0.28125 0.13773 0.27539 0.13496 0.29245 0.13056 C 0.29622 0.1294 0.29726 0.12894 0.30104 0.12778 C 0.30182 0.12685 0.30234 0.125 0.30338 0.125 C 0.30937 0.12454 0.31536 0.12454 0.32135 0.12639 C 0.32226 0.12662 0.32226 0.12917 0.32291 0.13056 C 0.32409 0.13357 0.32565 0.13704 0.32682 0.14028 C 0.33151 0.15509 0.32383 0.1338 0.33151 0.15417 C 0.33242 0.15672 0.33372 0.16088 0.33541 0.1625 C 0.33685 0.16389 0.33854 0.16435 0.3401 0.16528 L 0.34245 0.16667 C 0.3513 0.16621 0.36015 0.16621 0.36901 0.16528 C 0.37161 0.16482 0.37422 0.16389 0.37682 0.1625 L 0.38151 0.15972 C 0.38411 0.16019 0.38685 0.15949 0.38932 0.16111 C 0.38997 0.16158 0.38971 0.16389 0.3901 0.16528 C 0.39049 0.16713 0.39114 0.16898 0.39166 0.17084 C 0.39284 0.17593 0.39349 0.18519 0.39401 0.18889 C 0.39427 0.19121 0.39427 0.19352 0.39479 0.19584 C 0.39505 0.19722 0.39492 0.19884 0.39557 0.2 C 0.39609 0.20093 0.397 0.20116 0.39791 0.20139 C 0.40898 0.20255 0.42031 0.20324 0.43151 0.20417 C 0.43724 0.21111 0.43008 0.20209 0.4362 0.21111 C 0.43685 0.21204 0.43776 0.21297 0.43854 0.21389 C 0.4388 0.21574 0.43867 0.21783 0.43932 0.21945 C 0.43971 0.22037 0.44466 0.23009 0.44713 0.23195 C 0.44752 0.23218 0.44817 0.23195 0.4487 0.23195 L 0.4487 0.23195 " pathEditMode="relative" ptsTypes="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0.05 L -0.00299 0.05 C -0.00143 0.04676 -0.00013 0.04305 0.00169 0.04028 C 0.00573 0.03333 0.0056 0.03611 0.00951 0.03194 C 0.01055 0.03055 0.01146 0.0287 0.01263 0.02778 C 0.01406 0.02639 0.01576 0.02592 0.01732 0.025 C 0.0181 0.02453 0.01875 0.02384 0.01966 0.02361 C 0.0207 0.02315 0.02175 0.02268 0.02279 0.02222 C 0.02383 0.02129 0.02487 0.02037 0.02591 0.01944 C 0.02813 0.01967 0.0332 0.01967 0.03607 0.02222 C 0.03932 0.025 0.03763 0.02477 0.04076 0.02916 C 0.04323 0.03264 0.0487 0.03842 0.05169 0.04028 C 0.05495 0.04213 0.05313 0.0412 0.05716 0.04305 C 0.06133 0.04259 0.0655 0.04328 0.06966 0.04166 C 0.07096 0.04097 0.07162 0.03773 0.07279 0.03611 C 0.07591 0.03125 0.07409 0.03472 0.07748 0.03194 C 0.08346 0.02639 0.07617 0.03125 0.08216 0.02778 C 0.09466 0.02893 0.103 0.02662 0.11341 0.03194 C 0.11419 0.03217 0.11498 0.03287 0.11576 0.03333 C 0.1194 0.03981 0.11693 0.03472 0.11966 0.04166 C 0.12083 0.04444 0.1224 0.04791 0.12357 0.05139 C 0.12552 0.05741 0.12448 0.05741 0.12826 0.0625 C 0.12969 0.06435 0.1319 0.06551 0.13373 0.06666 C 0.13998 0.06574 0.14623 0.06528 0.15248 0.06389 C 0.15352 0.06342 0.15443 0.0618 0.1556 0.06111 C 0.16484 0.05416 0.16276 0.05532 0.16888 0.05278 C 0.17318 0.04745 0.17383 0.04606 0.17904 0.04305 C 0.18021 0.04213 0.18164 0.04213 0.18294 0.04166 C 0.19141 0.03403 0.18906 0.03426 0.20404 0.04028 C 0.20482 0.04051 0.2043 0.04305 0.20482 0.04444 C 0.20534 0.04606 0.20638 0.04699 0.20716 0.04861 C 0.20768 0.04977 0.2082 0.05139 0.20873 0.05278 C 0.20925 0.05694 0.21003 0.06481 0.21263 0.06666 C 0.21524 0.06852 0.21771 0.07083 0.22044 0.07222 C 0.22435 0.07384 0.22253 0.07291 0.22591 0.075 C 0.23112 0.07453 0.23633 0.0743 0.24154 0.07361 C 0.24453 0.07291 0.2487 0.06551 0.25013 0.06389 C 0.25586 0.05694 0.253 0.05949 0.25873 0.05555 C 0.26732 0.05648 0.27604 0.05509 0.28451 0.05833 C 0.28659 0.05903 0.28919 0.06666 0.28919 0.06666 C 0.28984 0.07037 0.28984 0.07176 0.29154 0.075 C 0.29297 0.07778 0.29492 0.07986 0.29623 0.08333 C 0.29675 0.08472 0.29701 0.08634 0.29779 0.0875 C 0.29857 0.08866 0.29987 0.08912 0.30091 0.09028 C 0.30391 0.09328 0.303 0.09398 0.30716 0.09583 C 0.3082 0.09629 0.3181 0.09838 0.31888 0.09861 C 0.32201 0.09815 0.32513 0.09838 0.32826 0.09722 C 0.33477 0.09421 0.33307 0.0919 0.33763 0.0875 C 0.33828 0.08657 0.33919 0.08657 0.33998 0.08611 C 0.34375 0.08102 0.34232 0.08194 0.34701 0.07916 C 0.34844 0.07801 0.35169 0.07639 0.35169 0.07639 C 0.35638 0.07685 0.36107 0.07662 0.36576 0.07778 C 0.36667 0.07778 0.37031 0.08194 0.37123 0.08333 C 0.37201 0.08449 0.37253 0.08634 0.37357 0.0875 C 0.37448 0.08842 0.37565 0.08819 0.37669 0.08889 C 0.37774 0.08958 0.37878 0.09074 0.37982 0.09166 C 0.38034 0.09305 0.3806 0.09467 0.38138 0.09583 C 0.3819 0.09653 0.38294 0.09653 0.38373 0.09722 C 0.38451 0.09791 0.38529 0.09884 0.38607 0.1 C 0.3875 0.10231 0.38932 0.10671 0.39154 0.10833 C 0.39271 0.10903 0.39414 0.10903 0.39544 0.10972 C 0.39623 0.10995 0.39701 0.11065 0.39779 0.11111 C 0.40117 0.11065 0.40456 0.11111 0.40794 0.10972 C 0.40938 0.10903 0.41328 0.09722 0.41341 0.09722 L 0.41419 0.09722 L 0.41419 0.09722 " pathEditMode="relative" ptsTypes="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0.05278 L -0.00768 0.05278 C -0.00534 0.04908 -0.00299 0.04537 -0.00065 0.04167 C 0.00169 0.0375 0.0026 0.03472 0.0056 0.03195 C 0.00625 0.03102 0.00716 0.03102 0.00794 0.03056 C 0.00977 0.02917 0.01146 0.02755 0.01341 0.02639 C 0.02174 0.0206 0.01471 0.02639 0.02122 0.02084 C 0.02617 0.0213 0.03112 0.0206 0.03607 0.02222 C 0.03711 0.02246 0.0375 0.025 0.03841 0.02639 C 0.03971 0.02847 0.04505 0.03496 0.04622 0.03611 L 0.04935 0.03889 C 0.05352 0.03797 0.05768 0.03797 0.06185 0.03611 C 0.06406 0.03496 0.0651 0.02755 0.06576 0.025 C 0.06615 0.02292 0.0668 0.0213 0.06732 0.01945 C 0.06758 0.01759 0.06745 0.01528 0.0681 0.01389 C 0.07083 0.00672 0.07201 0.00648 0.07513 0.00278 C 0.07617 0.00139 0.07695 -0.00046 0.07826 -0.00139 C 0.08151 -0.00416 0.08477 -0.00717 0.08841 -0.00833 L 0.09622 -0.01111 C 0.09766 -0.0118 0.09935 -0.01203 0.10091 -0.0125 C 0.10924 -0.01551 0.09622 -0.0125 0.11107 -0.01528 C 0.11654 -0.01435 0.12201 -0.01412 0.12747 -0.0125 C 0.12878 -0.01227 0.12995 -0.01065 0.13138 -0.00972 C 0.13229 -0.00926 0.13346 -0.00879 0.13451 -0.00833 C 0.14076 -0.00879 0.14701 -0.00833 0.15326 -0.00972 C 0.15443 -0.01018 0.15521 -0.01296 0.15638 -0.01389 C 0.15703 -0.01481 0.15794 -0.01481 0.15872 -0.01528 C 0.16836 -0.0368 0.15599 -0.01065 0.16497 -0.02639 C 0.16562 -0.02778 0.16576 -0.0294 0.16654 -0.03055 C 0.16745 -0.03241 0.16862 -0.0331 0.16966 -0.03472 C 0.17331 -0.04143 0.16836 -0.04143 0.17669 -0.04861 C 0.18607 -0.05717 0.17435 -0.04653 0.18216 -0.05416 C 0.18307 -0.05532 0.18424 -0.05602 0.18529 -0.05694 C 0.18607 -0.05787 0.18672 -0.05926 0.18763 -0.05972 C 0.18945 -0.06134 0.19583 -0.06435 0.19779 -0.06528 C 0.20169 -0.06481 0.2056 -0.06481 0.20951 -0.06389 C 0.21029 -0.06389 0.21107 -0.06319 0.21185 -0.0625 C 0.21484 -0.06065 0.21706 -0.05856 0.22044 -0.05694 C 0.22148 -0.05648 0.22253 -0.05625 0.22357 -0.05555 C 0.22591 -0.0544 0.2306 -0.05139 0.2306 -0.05139 C 0.23919 -0.05185 0.24779 -0.05116 0.25638 -0.05278 C 0.25755 -0.05324 0.25833 -0.05602 0.25951 -0.05694 C 0.26016 -0.05787 0.26107 -0.05787 0.26185 -0.05833 C 0.26549 -0.06504 0.26315 -0.06157 0.26888 -0.06805 C 0.26966 -0.06898 0.27031 -0.07037 0.27122 -0.07083 C 0.27435 -0.07291 0.27279 -0.07153 0.27591 -0.075 C 0.27904 -0.07407 0.28216 -0.07384 0.28529 -0.07222 C 0.29674 -0.0662 0.28763 -0.06666 0.29388 -0.06666 L 0.29388 -0.06666 " pathEditMode="relative" ptsTypes="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6667 L -0.00026 0.0669 C 0.00169 0.06436 0.0039 0.06204 0.00586 0.05973 C 0.00703 0.05834 0.00794 0.05649 0.00898 0.05556 C 0.01002 0.05463 0.01107 0.05463 0.01211 0.05417 C 0.01367 0.05232 0.0151 0.04954 0.01679 0.04861 L 0.02148 0.04584 C 0.02226 0.04445 0.02291 0.0426 0.02383 0.04167 C 0.02461 0.04074 0.02539 0.04051 0.02617 0.04028 C 0.02877 0.03912 0.03138 0.03843 0.03398 0.0375 C 0.04101 0.03797 0.04818 0.03797 0.05508 0.03889 C 0.05651 0.03889 0.05781 0.03912 0.05898 0.04028 C 0.06081 0.04144 0.06211 0.04399 0.06367 0.04584 C 0.06445 0.04676 0.06523 0.04792 0.06601 0.04861 L 0.06836 0.05 C 0.06888 0.05139 0.06914 0.05324 0.06992 0.05417 C 0.07135 0.05556 0.07304 0.05672 0.07461 0.05695 L 0.10273 0.05556 C 0.10846 0.04861 0.1013 0.05695 0.1082 0.05 C 0.1125 0.04561 0.10859 0.04838 0.11289 0.04584 C 0.11758 0.03959 0.11497 0.04283 0.1207 0.03611 C 0.12148 0.03519 0.12226 0.0338 0.12304 0.03334 C 0.12435 0.03241 0.12578 0.03149 0.12695 0.03056 C 0.12812 0.02963 0.12903 0.02848 0.13008 0.02778 C 0.13216 0.02639 0.13372 0.02662 0.13554 0.025 C 0.13763 0.02315 0.14036 0.01922 0.14258 0.01806 C 0.14388 0.01713 0.14518 0.01713 0.14648 0.01667 C 0.15078 0.01459 0.14831 0.01366 0.15508 0.0125 L 0.16211 0.01111 C 0.16784 0.01158 0.17357 0.01158 0.17929 0.0125 C 0.1819 0.01274 0.18177 0.01482 0.18398 0.01667 C 0.18554 0.01783 0.18711 0.01852 0.18867 0.01945 C 0.19349 0.02153 0.19075 0.02014 0.19648 0.02361 L 0.19883 0.025 C 0.20403 0.02454 0.20937 0.02454 0.21445 0.02361 C 0.21914 0.02246 0.2164 0.02037 0.21914 0.01667 C 0.21979 0.01574 0.22083 0.01574 0.22148 0.01528 C 0.22239 0.01436 0.22318 0.01343 0.22383 0.0125 C 0.22474 0.01111 0.22539 0.00949 0.22617 0.00834 C 0.22721 0.00672 0.22838 0.00556 0.22929 0.00417 C 0.23021 0.00278 0.23086 0.00116 0.23164 -3.7037E-6 C 0.23372 -0.00301 0.23398 -0.00277 0.23633 -0.00416 C 0.23984 -0.01365 0.23581 -0.00439 0.24023 -0.00972 C 0.24114 -0.01088 0.24166 -0.01296 0.24258 -0.01389 C 0.24362 -0.01527 0.24479 -0.01597 0.2457 -0.01666 C 0.24687 -0.01805 0.24778 -0.01967 0.24883 -0.02083 C 0.24961 -0.02199 0.25052 -0.02268 0.25117 -0.02361 C 0.25208 -0.025 0.2526 -0.02685 0.25351 -0.02777 C 0.25547 -0.03009 0.25768 -0.03148 0.25976 -0.03333 L 0.26289 -0.03611 L 0.2832 -0.03333 C 0.28633 -0.03287 0.28893 -0.03101 0.29179 -0.02916 L 0.29414 -0.02777 C 0.29739 -0.02222 0.29844 -0.01898 0.30351 -0.01666 L 0.30976 -0.01389 C 0.31575 -0.01435 0.32174 -0.01412 0.32773 -0.01527 C 0.32916 -0.01597 0.33164 -0.02129 0.33242 -0.02222 C 0.3332 -0.02338 0.33411 -0.02407 0.33476 -0.025 C 0.33958 -0.03217 0.3345 -0.02685 0.34023 -0.03194 C 0.34336 -0.04004 0.33997 -0.0324 0.34492 -0.04027 C 0.34687 -0.04351 0.34831 -0.04745 0.35039 -0.05 C 0.35338 -0.05416 0.35338 -0.05463 0.35664 -0.05694 C 0.35742 -0.05764 0.35833 -0.05787 0.35898 -0.05833 C 0.3651 -0.06389 0.35781 -0.05902 0.36367 -0.0625 C 0.36836 -0.06203 0.37304 -0.0625 0.37773 -0.06111 C 0.37864 -0.06088 0.37929 -0.05926 0.38008 -0.05833 C 0.38086 -0.05787 0.38164 -0.05764 0.38242 -0.05694 C 0.38372 -0.05601 0.38698 -0.05115 0.38789 -0.05 C 0.38945 -0.04814 0.39101 -0.04629 0.39258 -0.04444 C 0.39466 -0.04213 0.39479 -0.04143 0.39726 -0.04027 C 0.39883 -0.03981 0.40039 -0.03935 0.40195 -0.03889 C 0.4069 -0.03935 0.41198 -0.03865 0.41679 -0.04027 C 0.41979 -0.04143 0.42174 -0.04676 0.42383 -0.05 C 0.42695 -0.05486 0.42903 -0.05555 0.43164 -0.0625 C 0.43528 -0.07245 0.43073 -0.06018 0.43554 -0.07222 C 0.43672 -0.07546 0.43763 -0.07847 0.43945 -0.08055 C 0.44062 -0.08194 0.44206 -0.08264 0.44336 -0.08333 C 0.44609 -0.08518 0.44831 -0.08564 0.45039 -0.09027 C 0.45117 -0.09213 0.45182 -0.09444 0.45273 -0.09583 C 0.45416 -0.09814 0.45742 -0.10139 0.45742 -0.10115 C 0.46002 -0.10092 0.46263 -0.10092 0.46523 -0.1 C 0.46784 -0.0993 0.47018 -0.09768 0.47226 -0.09444 C 0.47318 -0.09328 0.47383 -0.09166 0.47461 -0.09027 C 0.47539 -0.08935 0.4763 -0.08865 0.47695 -0.0875 C 0.47786 -0.08634 0.47838 -0.08472 0.47929 -0.08333 C 0.48385 -0.07708 0.48372 -0.08032 0.48633 -0.07222 C 0.48646 -0.07199 0.48633 -0.07129 0.48633 -0.07083 L 0.48633 -0.0706 " pathEditMode="relative" rAng="0" ptsTypes="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8"/>
            <a:ext cx="10515600" cy="4930371"/>
          </a:xfrm>
        </p:spPr>
        <p:txBody>
          <a:bodyPr>
            <a:normAutofit/>
          </a:bodyPr>
          <a:lstStyle>
            <a:lvl1pPr algn="l">
              <a:defRPr sz="7200">
                <a:solidFill>
                  <a:schemeClr val="bg1"/>
                </a:solidFill>
                <a:latin typeface="Remora Sans W2 Demi" panose="02000503000000020003" pitchFamily="50" charset="-18"/>
              </a:defRPr>
            </a:lvl1pPr>
          </a:lstStyle>
          <a:p>
            <a:r>
              <a:rPr lang="cs-CZ" dirty="0"/>
              <a:t>Tehdy to bylo </a:t>
            </a:r>
            <a:r>
              <a:rPr lang="cs-CZ" dirty="0" err="1"/>
              <a:t>hustýýý</a:t>
            </a:r>
            <a:r>
              <a:rPr lang="cs-CZ" dirty="0"/>
              <a:t>!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471769" y="5083785"/>
            <a:ext cx="2901462" cy="29102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2687301" y="7528991"/>
            <a:ext cx="2813538" cy="265259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2B5FDC0-6A26-493D-B529-79C17C413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838200" y="470303"/>
            <a:ext cx="1848546" cy="167715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09D7B3D-0081-4AE5-83AC-F57BE602F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9474868" y="4056548"/>
            <a:ext cx="1971174" cy="205447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66E46FB8-2147-417A-A914-3F1222E34C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9188" y="3072013"/>
            <a:ext cx="3400496" cy="213836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D216A42-4811-47EA-BBE3-965F62952D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28703" y="1746775"/>
            <a:ext cx="4359939" cy="365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62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fotka+rám+přiletí text+ztlumení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rgbClr val="C00000"/>
          </a:solidFill>
        </p:spPr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C00000"/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C00000"/>
          </a:solidFill>
        </p:spPr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6D9C77B8-DAC5-4BE7-89A8-6DE0D268D9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9082" y="3718192"/>
            <a:ext cx="5149516" cy="715534"/>
          </a:xfrm>
          <a:solidFill>
            <a:srgbClr val="C00000"/>
          </a:solidFill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8845EE45-EA17-4808-ADD2-FAE3AF5CA4B4}"/>
              </a:ext>
            </a:extLst>
          </p:cNvPr>
          <p:cNvSpPr/>
          <p:nvPr userDrawn="1"/>
        </p:nvSpPr>
        <p:spPr>
          <a:xfrm flipV="1">
            <a:off x="-4681" y="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0BAA56A-EF34-4389-B565-3E07FA7A735B}"/>
              </a:ext>
            </a:extLst>
          </p:cNvPr>
          <p:cNvSpPr/>
          <p:nvPr userDrawn="1"/>
        </p:nvSpPr>
        <p:spPr>
          <a:xfrm flipH="1">
            <a:off x="2443319" y="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2ABC21C7-BDD7-43B9-90E0-58CF4FA37EE5}"/>
              </a:ext>
            </a:extLst>
          </p:cNvPr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F11F3F6-9B1C-425D-B327-525101408FD2}"/>
              </a:ext>
            </a:extLst>
          </p:cNvPr>
          <p:cNvSpPr/>
          <p:nvPr userDrawn="1"/>
        </p:nvSpPr>
        <p:spPr>
          <a:xfrm flipH="1" flipV="1">
            <a:off x="7336978" y="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A6CE9B0-A737-4629-B6C3-31CB1C237775}"/>
              </a:ext>
            </a:extLst>
          </p:cNvPr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6A3D3AB4-5AF8-469B-89C6-4810DECBBAC5}"/>
              </a:ext>
            </a:extLst>
          </p:cNvPr>
          <p:cNvSpPr/>
          <p:nvPr userDrawn="1"/>
        </p:nvSpPr>
        <p:spPr>
          <a:xfrm flipV="1">
            <a:off x="-4681" y="136800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479EBBAA-261A-48D0-81DA-F3119899958F}"/>
              </a:ext>
            </a:extLst>
          </p:cNvPr>
          <p:cNvSpPr/>
          <p:nvPr userDrawn="1"/>
        </p:nvSpPr>
        <p:spPr>
          <a:xfrm flipH="1">
            <a:off x="2443319" y="136800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1988A0E-6F99-4314-B405-4914C4034A2C}"/>
              </a:ext>
            </a:extLst>
          </p:cNvPr>
          <p:cNvSpPr/>
          <p:nvPr userDrawn="1"/>
        </p:nvSpPr>
        <p:spPr>
          <a:xfrm>
            <a:off x="4888978" y="136800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E79F107-2918-4A7A-BA9F-8B8C333CA924}"/>
              </a:ext>
            </a:extLst>
          </p:cNvPr>
          <p:cNvSpPr/>
          <p:nvPr userDrawn="1"/>
        </p:nvSpPr>
        <p:spPr>
          <a:xfrm flipH="1" flipV="1">
            <a:off x="7336978" y="136800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9BFDA9F6-7591-40B9-B28D-3E471B5445D1}"/>
              </a:ext>
            </a:extLst>
          </p:cNvPr>
          <p:cNvSpPr/>
          <p:nvPr userDrawn="1"/>
        </p:nvSpPr>
        <p:spPr>
          <a:xfrm>
            <a:off x="9782637" y="1368000"/>
            <a:ext cx="2409363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C1D295F-CEEA-4EDC-B996-DA990EC6BB56}"/>
              </a:ext>
            </a:extLst>
          </p:cNvPr>
          <p:cNvSpPr/>
          <p:nvPr userDrawn="1"/>
        </p:nvSpPr>
        <p:spPr>
          <a:xfrm flipV="1">
            <a:off x="0" y="273600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A45E6DEC-FC4C-4EDB-834B-E25455E9B499}"/>
              </a:ext>
            </a:extLst>
          </p:cNvPr>
          <p:cNvSpPr/>
          <p:nvPr userDrawn="1"/>
        </p:nvSpPr>
        <p:spPr>
          <a:xfrm flipH="1">
            <a:off x="2444364" y="2733617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6D4040C-371F-4CB0-A02A-C9FD20F1AF49}"/>
              </a:ext>
            </a:extLst>
          </p:cNvPr>
          <p:cNvSpPr/>
          <p:nvPr userDrawn="1"/>
        </p:nvSpPr>
        <p:spPr>
          <a:xfrm>
            <a:off x="4893659" y="273600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9517BF1-ADAB-4968-857E-1FDAE6A93E23}"/>
              </a:ext>
            </a:extLst>
          </p:cNvPr>
          <p:cNvSpPr/>
          <p:nvPr userDrawn="1"/>
        </p:nvSpPr>
        <p:spPr>
          <a:xfrm flipH="1" flipV="1">
            <a:off x="7341659" y="273600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9E06A28F-20D6-430C-9D9B-6EFB1C46D241}"/>
              </a:ext>
            </a:extLst>
          </p:cNvPr>
          <p:cNvSpPr/>
          <p:nvPr userDrawn="1"/>
        </p:nvSpPr>
        <p:spPr>
          <a:xfrm>
            <a:off x="9782636" y="2736000"/>
            <a:ext cx="2409363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515CD2F-34DD-4977-8068-BC0ACF3D1EAB}"/>
              </a:ext>
            </a:extLst>
          </p:cNvPr>
          <p:cNvSpPr/>
          <p:nvPr userDrawn="1"/>
        </p:nvSpPr>
        <p:spPr>
          <a:xfrm flipV="1">
            <a:off x="-5976" y="4102623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03D61B34-FC60-4FB7-B6D1-9D4E6365348C}"/>
              </a:ext>
            </a:extLst>
          </p:cNvPr>
          <p:cNvSpPr/>
          <p:nvPr userDrawn="1"/>
        </p:nvSpPr>
        <p:spPr>
          <a:xfrm flipH="1">
            <a:off x="2442024" y="4102623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70581017-3A8C-4392-8456-9CD2AC61A269}"/>
              </a:ext>
            </a:extLst>
          </p:cNvPr>
          <p:cNvSpPr/>
          <p:nvPr userDrawn="1"/>
        </p:nvSpPr>
        <p:spPr>
          <a:xfrm>
            <a:off x="4887683" y="4102623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43B02571-1F17-4B9A-BFDD-019FD355B601}"/>
              </a:ext>
            </a:extLst>
          </p:cNvPr>
          <p:cNvSpPr/>
          <p:nvPr userDrawn="1"/>
        </p:nvSpPr>
        <p:spPr>
          <a:xfrm flipH="1" flipV="1">
            <a:off x="7335683" y="4102623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AC31C866-31C8-471C-AFBD-E49F2EE1FBCA}"/>
              </a:ext>
            </a:extLst>
          </p:cNvPr>
          <p:cNvSpPr/>
          <p:nvPr userDrawn="1"/>
        </p:nvSpPr>
        <p:spPr>
          <a:xfrm>
            <a:off x="9781342" y="4102623"/>
            <a:ext cx="2409363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3BC67303-1CBD-4DD5-8E56-21D97D80F14E}"/>
              </a:ext>
            </a:extLst>
          </p:cNvPr>
          <p:cNvSpPr/>
          <p:nvPr userDrawn="1"/>
        </p:nvSpPr>
        <p:spPr>
          <a:xfrm>
            <a:off x="13505688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A2E48E4-9552-497F-8273-578DC443CF7F}"/>
              </a:ext>
            </a:extLst>
          </p:cNvPr>
          <p:cNvSpPr/>
          <p:nvPr userDrawn="1"/>
        </p:nvSpPr>
        <p:spPr>
          <a:xfrm>
            <a:off x="15953688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3EA01C1-D5B9-4AC4-8870-EE9D5BED488F}"/>
              </a:ext>
            </a:extLst>
          </p:cNvPr>
          <p:cNvSpPr/>
          <p:nvPr userDrawn="1"/>
        </p:nvSpPr>
        <p:spPr>
          <a:xfrm>
            <a:off x="18399347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435B9173-C89E-4297-A093-A52D6C09C4F5}"/>
              </a:ext>
            </a:extLst>
          </p:cNvPr>
          <p:cNvSpPr/>
          <p:nvPr userDrawn="1"/>
        </p:nvSpPr>
        <p:spPr>
          <a:xfrm>
            <a:off x="20847347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479FE92-FCD0-4C98-AE12-F38BC81C463C}"/>
              </a:ext>
            </a:extLst>
          </p:cNvPr>
          <p:cNvSpPr/>
          <p:nvPr userDrawn="1"/>
        </p:nvSpPr>
        <p:spPr>
          <a:xfrm>
            <a:off x="23293006" y="5341048"/>
            <a:ext cx="2409363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FB63D9C-B227-4B5E-A2B4-3688DBE8995F}"/>
              </a:ext>
            </a:extLst>
          </p:cNvPr>
          <p:cNvSpPr/>
          <p:nvPr userDrawn="1"/>
        </p:nvSpPr>
        <p:spPr>
          <a:xfrm>
            <a:off x="-7682" y="5490000"/>
            <a:ext cx="12196681" cy="1369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59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fotka+rám+přiletí text+ztlumení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45">
            <a:extLst>
              <a:ext uri="{FF2B5EF4-FFF2-40B4-BE49-F238E27FC236}">
                <a16:creationId xmlns:a16="http://schemas.microsoft.com/office/drawing/2014/main" id="{CD6CA990-F3C6-4838-82F7-A35525C299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-27384"/>
            <a:ext cx="5143500" cy="3429000"/>
          </a:xfrm>
          <a:prstGeom prst="rect">
            <a:avLst/>
          </a:prstGeom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0E4F73DE-032D-409A-B3A2-35264E97FB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14" y="3397333"/>
            <a:ext cx="6106522" cy="3434919"/>
          </a:xfrm>
          <a:prstGeom prst="rect">
            <a:avLst/>
          </a:prstGeom>
        </p:spPr>
      </p:pic>
      <p:pic>
        <p:nvPicPr>
          <p:cNvPr id="48" name="Obrázek 47">
            <a:extLst>
              <a:ext uri="{FF2B5EF4-FFF2-40B4-BE49-F238E27FC236}">
                <a16:creationId xmlns:a16="http://schemas.microsoft.com/office/drawing/2014/main" id="{EFA32796-562C-4C68-B1D2-A5D58C1D2A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92" y="3397334"/>
            <a:ext cx="5181065" cy="3454043"/>
          </a:xfrm>
          <a:prstGeom prst="rect">
            <a:avLst/>
          </a:prstGeom>
        </p:spPr>
      </p:pic>
      <p:pic>
        <p:nvPicPr>
          <p:cNvPr id="49" name="Obrázek 48">
            <a:extLst>
              <a:ext uri="{FF2B5EF4-FFF2-40B4-BE49-F238E27FC236}">
                <a16:creationId xmlns:a16="http://schemas.microsoft.com/office/drawing/2014/main" id="{302678D7-F165-4E61-82D2-08E05601FE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145" y="-27384"/>
            <a:ext cx="5143500" cy="3429000"/>
          </a:xfrm>
          <a:prstGeom prst="rect">
            <a:avLst/>
          </a:prstGeom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00BAA56A-EF34-4389-B565-3E07FA7A735B}"/>
              </a:ext>
            </a:extLst>
          </p:cNvPr>
          <p:cNvSpPr/>
          <p:nvPr userDrawn="1"/>
        </p:nvSpPr>
        <p:spPr>
          <a:xfrm>
            <a:off x="2468470" y="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2ABC21C7-BDD7-43B9-90E0-58CF4FA37EE5}"/>
              </a:ext>
            </a:extLst>
          </p:cNvPr>
          <p:cNvSpPr/>
          <p:nvPr userDrawn="1"/>
        </p:nvSpPr>
        <p:spPr>
          <a:xfrm>
            <a:off x="4914129" y="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F11F3F6-9B1C-425D-B327-525101408FD2}"/>
              </a:ext>
            </a:extLst>
          </p:cNvPr>
          <p:cNvSpPr/>
          <p:nvPr userDrawn="1"/>
        </p:nvSpPr>
        <p:spPr>
          <a:xfrm>
            <a:off x="7362129" y="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A6CE9B0-A737-4629-B6C3-31CB1C237775}"/>
              </a:ext>
            </a:extLst>
          </p:cNvPr>
          <p:cNvSpPr/>
          <p:nvPr userDrawn="1"/>
        </p:nvSpPr>
        <p:spPr>
          <a:xfrm>
            <a:off x="9807788" y="0"/>
            <a:ext cx="2409363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479EBBAA-261A-48D0-81DA-F3119899958F}"/>
              </a:ext>
            </a:extLst>
          </p:cNvPr>
          <p:cNvSpPr/>
          <p:nvPr userDrawn="1"/>
        </p:nvSpPr>
        <p:spPr>
          <a:xfrm>
            <a:off x="2468470" y="136800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1988A0E-6F99-4314-B405-4914C4034A2C}"/>
              </a:ext>
            </a:extLst>
          </p:cNvPr>
          <p:cNvSpPr/>
          <p:nvPr userDrawn="1"/>
        </p:nvSpPr>
        <p:spPr>
          <a:xfrm>
            <a:off x="2455577" y="2742377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E79F107-2918-4A7A-BA9F-8B8C333CA924}"/>
              </a:ext>
            </a:extLst>
          </p:cNvPr>
          <p:cNvSpPr/>
          <p:nvPr userDrawn="1"/>
        </p:nvSpPr>
        <p:spPr>
          <a:xfrm>
            <a:off x="7362129" y="136800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9BFDA9F6-7591-40B9-B28D-3E471B5445D1}"/>
              </a:ext>
            </a:extLst>
          </p:cNvPr>
          <p:cNvSpPr/>
          <p:nvPr userDrawn="1"/>
        </p:nvSpPr>
        <p:spPr>
          <a:xfrm>
            <a:off x="9807788" y="1368000"/>
            <a:ext cx="2409363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6D4040C-371F-4CB0-A02A-C9FD20F1AF49}"/>
              </a:ext>
            </a:extLst>
          </p:cNvPr>
          <p:cNvSpPr/>
          <p:nvPr userDrawn="1"/>
        </p:nvSpPr>
        <p:spPr>
          <a:xfrm>
            <a:off x="4899882" y="2742657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9517BF1-ADAB-4968-857E-1FDAE6A93E23}"/>
              </a:ext>
            </a:extLst>
          </p:cNvPr>
          <p:cNvSpPr/>
          <p:nvPr userDrawn="1"/>
        </p:nvSpPr>
        <p:spPr>
          <a:xfrm>
            <a:off x="7341659" y="273600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9E06A28F-20D6-430C-9D9B-6EFB1C46D241}"/>
              </a:ext>
            </a:extLst>
          </p:cNvPr>
          <p:cNvSpPr/>
          <p:nvPr userDrawn="1"/>
        </p:nvSpPr>
        <p:spPr>
          <a:xfrm>
            <a:off x="9782636" y="2736000"/>
            <a:ext cx="2409363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03D61B34-FC60-4FB7-B6D1-9D4E6365348C}"/>
              </a:ext>
            </a:extLst>
          </p:cNvPr>
          <p:cNvSpPr/>
          <p:nvPr userDrawn="1"/>
        </p:nvSpPr>
        <p:spPr>
          <a:xfrm>
            <a:off x="2448374" y="4102623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70581017-3A8C-4392-8456-9CD2AC61A269}"/>
              </a:ext>
            </a:extLst>
          </p:cNvPr>
          <p:cNvSpPr/>
          <p:nvPr userDrawn="1"/>
        </p:nvSpPr>
        <p:spPr>
          <a:xfrm>
            <a:off x="4894033" y="4102623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43B02571-1F17-4B9A-BFDD-019FD355B601}"/>
              </a:ext>
            </a:extLst>
          </p:cNvPr>
          <p:cNvSpPr/>
          <p:nvPr userDrawn="1"/>
        </p:nvSpPr>
        <p:spPr>
          <a:xfrm>
            <a:off x="7342033" y="4102623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AC31C866-31C8-471C-AFBD-E49F2EE1FBCA}"/>
              </a:ext>
            </a:extLst>
          </p:cNvPr>
          <p:cNvSpPr/>
          <p:nvPr userDrawn="1"/>
        </p:nvSpPr>
        <p:spPr>
          <a:xfrm>
            <a:off x="9787692" y="4102623"/>
            <a:ext cx="2409363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A2E48E4-9552-497F-8273-578DC443CF7F}"/>
              </a:ext>
            </a:extLst>
          </p:cNvPr>
          <p:cNvSpPr/>
          <p:nvPr userDrawn="1"/>
        </p:nvSpPr>
        <p:spPr>
          <a:xfrm>
            <a:off x="2450341" y="5470950"/>
            <a:ext cx="2448000" cy="13804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3EA01C1-D5B9-4AC4-8870-EE9D5BED488F}"/>
              </a:ext>
            </a:extLst>
          </p:cNvPr>
          <p:cNvSpPr/>
          <p:nvPr userDrawn="1"/>
        </p:nvSpPr>
        <p:spPr>
          <a:xfrm>
            <a:off x="4896000" y="5470950"/>
            <a:ext cx="2448000" cy="13804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435B9173-C89E-4297-A093-A52D6C09C4F5}"/>
              </a:ext>
            </a:extLst>
          </p:cNvPr>
          <p:cNvSpPr/>
          <p:nvPr userDrawn="1"/>
        </p:nvSpPr>
        <p:spPr>
          <a:xfrm>
            <a:off x="7337650" y="5470950"/>
            <a:ext cx="2448000" cy="13804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479FE92-FCD0-4C98-AE12-F38BC81C463C}"/>
              </a:ext>
            </a:extLst>
          </p:cNvPr>
          <p:cNvSpPr/>
          <p:nvPr userDrawn="1"/>
        </p:nvSpPr>
        <p:spPr>
          <a:xfrm>
            <a:off x="9783309" y="5470950"/>
            <a:ext cx="2409363" cy="13804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FB63D9C-B227-4B5E-A2B4-3688DBE8995F}"/>
              </a:ext>
            </a:extLst>
          </p:cNvPr>
          <p:cNvSpPr/>
          <p:nvPr userDrawn="1"/>
        </p:nvSpPr>
        <p:spPr>
          <a:xfrm flipH="1">
            <a:off x="25151" y="0"/>
            <a:ext cx="2442945" cy="68513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000" algn="l"/>
            <a:endParaRPr lang="cs-CZ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45" name="Zástupný symbol pro obsah 3">
            <a:extLst>
              <a:ext uri="{FF2B5EF4-FFF2-40B4-BE49-F238E27FC236}">
                <a16:creationId xmlns:a16="http://schemas.microsoft.com/office/drawing/2014/main" id="{631DA6BB-0159-4DD4-84D9-1D6F6889F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1387" y="350874"/>
            <a:ext cx="1977655" cy="6370601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2000">
                <a:latin typeface="Franklin Gothic Book" panose="020B0503020102020204" pitchFamily="34" charset="0"/>
              </a:defRPr>
            </a:lvl1pPr>
          </a:lstStyle>
          <a:p>
            <a:pPr algn="ctr"/>
            <a:endParaRPr lang="cs-CZ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7BE5C469-F555-41E2-A65F-EEECE19E0A15}"/>
              </a:ext>
            </a:extLst>
          </p:cNvPr>
          <p:cNvSpPr/>
          <p:nvPr userDrawn="1"/>
        </p:nvSpPr>
        <p:spPr>
          <a:xfrm>
            <a:off x="4914129" y="1366623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847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50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82E7B9-E46F-48AA-9741-E8D145C6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6CFAD1A-AA4C-4478-87B9-2741A871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CC25334-6C11-4B57-A640-F7DCF8D11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95C4D90-5E03-43FF-B844-EF519609A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4BF3443-334E-46D2-8B83-B0142676B4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234120-2F0C-4009-87C0-3486855F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9E3E2B6-80BD-4BC4-8A03-CCB898B5C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056AB86-171F-4880-BA18-EF89AA41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728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BB680D6-C686-4E65-BFB3-AA32CDD7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6A381FA-AD72-4724-81F2-49C34DB2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7297B1-A6AC-488A-8E88-5287E167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898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098B16-7692-4162-8084-DF19FF6E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1878057-B59E-4877-A5F8-AFA0C8853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99215F9-DCDE-43FB-861D-B35504AC9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7FF3BC-EB89-4612-AB4F-0E9268689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B8FD851-F23E-45E2-881D-13971213F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CEBCAA1-FC14-4343-AA68-ECA8EC99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743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D1DF2-1BAE-49F4-9E49-03AE1BB1F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7DE9007-1CAD-4077-80D4-E3DAF9AF7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ABA4301-1D24-4C4A-A5C3-050D03BDD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55AB88-2118-4A1C-850E-A53229068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14B47A-87D8-4125-AB32-739312A9E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33647C-1E71-473A-A9DE-5AAD7861E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75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D46432-E708-4F75-8907-25AC251A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3CC90D-B54C-4595-AD59-A9536A243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8D9867-67C0-4457-87B3-C3B848284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6EF8E9-3A72-4BE1-9379-188B63CF4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EFD8FA-E6F0-4618-BD28-0B19CDB4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5890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D01B7DE-93B0-4A0C-917C-DCAE4A04D3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4E009E-A098-468D-BD8C-DFC6F311A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8A3540-3917-4FD9-A810-903857D9D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DB0521-DB66-48A9-9C26-A14FBB48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B9D485-85FA-4D8B-A67E-1C21B1A00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8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28DB8015-289E-4013-B95F-2AD1F1E0D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EB593B2-A90B-47F5-9D36-CAFD5FCB4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8" t="49570" r="5997" b="22697"/>
          <a:stretch/>
        </p:blipFill>
        <p:spPr>
          <a:xfrm>
            <a:off x="9816908" y="4854778"/>
            <a:ext cx="1382932" cy="99912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B04B143-F44E-4893-896F-A8BF3A70572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782" y="4244517"/>
            <a:ext cx="1322835" cy="109728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2914E79-BDF5-41C6-B9B3-B2C3FDE0D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 t="36251" r="50296" b="21776"/>
          <a:stretch/>
        </p:blipFill>
        <p:spPr>
          <a:xfrm>
            <a:off x="8056677" y="4341733"/>
            <a:ext cx="151216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6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28DB8015-289E-4013-B95F-2AD1F1E0D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37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28DB8015-289E-4013-B95F-2AD1F1E0D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26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dělení a cválající anim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3D10A6A1-5DC5-49C0-9987-19631F4CF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364FE5AC-A457-463D-9F5F-E25AD517130B}"/>
              </a:ext>
            </a:extLst>
          </p:cNvPr>
          <p:cNvSpPr/>
          <p:nvPr userDrawn="1"/>
        </p:nvSpPr>
        <p:spPr>
          <a:xfrm>
            <a:off x="13471769" y="2107100"/>
            <a:ext cx="12192000" cy="12347685"/>
          </a:xfrm>
          <a:custGeom>
            <a:avLst/>
            <a:gdLst>
              <a:gd name="connsiteX0" fmla="*/ 1062039 w 4257900"/>
              <a:gd name="connsiteY0" fmla="*/ 0 h 4312271"/>
              <a:gd name="connsiteX1" fmla="*/ 2136378 w 4257900"/>
              <a:gd name="connsiteY1" fmla="*/ 1072467 h 4312271"/>
              <a:gd name="connsiteX2" fmla="*/ 3201503 w 4257900"/>
              <a:gd name="connsiteY2" fmla="*/ 8028 h 4312271"/>
              <a:gd name="connsiteX3" fmla="*/ 4257417 w 4257900"/>
              <a:gd name="connsiteY3" fmla="*/ 1093250 h 4312271"/>
              <a:gd name="connsiteX4" fmla="*/ 4257675 w 4257900"/>
              <a:gd name="connsiteY4" fmla="*/ 2041712 h 4312271"/>
              <a:gd name="connsiteX5" fmla="*/ 4257428 w 4257900"/>
              <a:gd name="connsiteY5" fmla="*/ 2157879 h 4312271"/>
              <a:gd name="connsiteX6" fmla="*/ 4257900 w 4257900"/>
              <a:gd name="connsiteY6" fmla="*/ 2158120 h 4312271"/>
              <a:gd name="connsiteX7" fmla="*/ 4257427 w 4257900"/>
              <a:gd name="connsiteY7" fmla="*/ 2158590 h 4312271"/>
              <a:gd name="connsiteX8" fmla="*/ 4257417 w 4257900"/>
              <a:gd name="connsiteY8" fmla="*/ 2163192 h 4312271"/>
              <a:gd name="connsiteX9" fmla="*/ 4254350 w 4257900"/>
              <a:gd name="connsiteY9" fmla="*/ 2161648 h 4312271"/>
              <a:gd name="connsiteX10" fmla="*/ 4251623 w 4257900"/>
              <a:gd name="connsiteY10" fmla="*/ 2164357 h 4312271"/>
              <a:gd name="connsiteX11" fmla="*/ 2123874 w 4257900"/>
              <a:gd name="connsiteY11" fmla="*/ 4312271 h 4312271"/>
              <a:gd name="connsiteX12" fmla="*/ 9150 w 4257900"/>
              <a:gd name="connsiteY12" fmla="*/ 2153059 h 4312271"/>
              <a:gd name="connsiteX13" fmla="*/ 4963 w 4257900"/>
              <a:gd name="connsiteY13" fmla="*/ 2155165 h 4312271"/>
              <a:gd name="connsiteX14" fmla="*/ 4949 w 4257900"/>
              <a:gd name="connsiteY14" fmla="*/ 2148769 h 4312271"/>
              <a:gd name="connsiteX15" fmla="*/ 0 w 4257900"/>
              <a:gd name="connsiteY15" fmla="*/ 2143716 h 4312271"/>
              <a:gd name="connsiteX16" fmla="*/ 4933 w 4257900"/>
              <a:gd name="connsiteY16" fmla="*/ 2141237 h 4312271"/>
              <a:gd name="connsiteX17" fmla="*/ 4705 w 4257900"/>
              <a:gd name="connsiteY17" fmla="*/ 2033685 h 4312271"/>
              <a:gd name="connsiteX18" fmla="*/ 4963 w 4257900"/>
              <a:gd name="connsiteY18" fmla="*/ 1085223 h 431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57900" h="4312271">
                <a:moveTo>
                  <a:pt x="1062039" y="0"/>
                </a:moveTo>
                <a:lnTo>
                  <a:pt x="2136378" y="1072467"/>
                </a:lnTo>
                <a:lnTo>
                  <a:pt x="3201503" y="8028"/>
                </a:lnTo>
                <a:lnTo>
                  <a:pt x="4257417" y="1093250"/>
                </a:lnTo>
                <a:cubicBezTo>
                  <a:pt x="4255847" y="1760459"/>
                  <a:pt x="4258693" y="1491522"/>
                  <a:pt x="4257675" y="2041712"/>
                </a:cubicBezTo>
                <a:lnTo>
                  <a:pt x="4257428" y="2157879"/>
                </a:lnTo>
                <a:lnTo>
                  <a:pt x="4257900" y="2158120"/>
                </a:lnTo>
                <a:lnTo>
                  <a:pt x="4257427" y="2158590"/>
                </a:lnTo>
                <a:lnTo>
                  <a:pt x="4257417" y="2163192"/>
                </a:lnTo>
                <a:lnTo>
                  <a:pt x="4254350" y="2161648"/>
                </a:lnTo>
                <a:lnTo>
                  <a:pt x="4251623" y="2164357"/>
                </a:lnTo>
                <a:cubicBezTo>
                  <a:pt x="4124872" y="2290978"/>
                  <a:pt x="2121296" y="4302924"/>
                  <a:pt x="2123874" y="4312271"/>
                </a:cubicBezTo>
                <a:lnTo>
                  <a:pt x="9150" y="2153059"/>
                </a:lnTo>
                <a:lnTo>
                  <a:pt x="4963" y="2155165"/>
                </a:lnTo>
                <a:lnTo>
                  <a:pt x="4949" y="2148769"/>
                </a:lnTo>
                <a:lnTo>
                  <a:pt x="0" y="2143716"/>
                </a:lnTo>
                <a:lnTo>
                  <a:pt x="4933" y="2141237"/>
                </a:lnTo>
                <a:lnTo>
                  <a:pt x="4705" y="2033685"/>
                </a:lnTo>
                <a:cubicBezTo>
                  <a:pt x="3685" y="1483495"/>
                  <a:pt x="6535" y="1752432"/>
                  <a:pt x="4963" y="1085223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471769" y="5083785"/>
            <a:ext cx="2901462" cy="29102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2687301" y="7528991"/>
            <a:ext cx="2813538" cy="2652597"/>
          </a:xfrm>
          <a:prstGeom prst="rect">
            <a:avLst/>
          </a:prstGeom>
        </p:spPr>
      </p:pic>
      <p:sp>
        <p:nvSpPr>
          <p:cNvPr id="17" name="Pravoúhlý trojúhelník 6">
            <a:extLst>
              <a:ext uri="{FF2B5EF4-FFF2-40B4-BE49-F238E27FC236}">
                <a16:creationId xmlns:a16="http://schemas.microsoft.com/office/drawing/2014/main" id="{5258F2C1-D8E8-4789-AEAD-44AACFD43F5E}"/>
              </a:ext>
            </a:extLst>
          </p:cNvPr>
          <p:cNvSpPr/>
          <p:nvPr userDrawn="1"/>
        </p:nvSpPr>
        <p:spPr>
          <a:xfrm rot="2700000" flipV="1">
            <a:off x="14208896" y="1403475"/>
            <a:ext cx="4381784" cy="4348252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3C8A4137-B274-4463-BDC3-25216DEF43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31152" y="5320386"/>
            <a:ext cx="537411" cy="53741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DC0B9B8-CE65-4602-8DF3-5A64B88B8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313254" y="2122474"/>
            <a:ext cx="2901462" cy="29102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324BA72-9E5D-4494-8883-DC05898FE1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" t="22879" r="4792" b="41145"/>
          <a:stretch/>
        </p:blipFill>
        <p:spPr>
          <a:xfrm>
            <a:off x="8110983" y="4575357"/>
            <a:ext cx="3312368" cy="1296144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8541C384-EB63-4546-A615-1876FF3C4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72408" y="491067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8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posuvný panáč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1" y="368966"/>
            <a:ext cx="1162190" cy="1165711"/>
          </a:xfrm>
          <a:prstGeom prst="rect">
            <a:avLst/>
          </a:prstGeom>
        </p:spPr>
      </p:pic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4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49298" y="1799448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5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0" y="3209489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89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1D421E6-68F3-4714-893E-1C18E70FA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BF67A09-97F6-473C-8698-167BFB790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944254-6B6E-4869-B45D-EC9A9F2C9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4815F-6B4B-4827-8E26-539E1BC6F3AF}" type="datetimeFigureOut">
              <a:rPr lang="cs-CZ" smtClean="0"/>
              <a:t>15.10.2021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7FF512-A142-447E-A050-EB6D27053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BB9FFE-7BB3-4A06-A6B5-751F7EFC5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93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721" r:id="rId4"/>
    <p:sldLayoutId id="2147483722" r:id="rId5"/>
    <p:sldLayoutId id="2147483661" r:id="rId6"/>
    <p:sldLayoutId id="2147483684" r:id="rId7"/>
    <p:sldLayoutId id="2147483698" r:id="rId8"/>
    <p:sldLayoutId id="2147483716" r:id="rId9"/>
    <p:sldLayoutId id="2147483717" r:id="rId10"/>
    <p:sldLayoutId id="2147483712" r:id="rId11"/>
    <p:sldLayoutId id="2147483718" r:id="rId12"/>
    <p:sldLayoutId id="2147483719" r:id="rId13"/>
    <p:sldLayoutId id="2147483720" r:id="rId14"/>
    <p:sldLayoutId id="2147483713" r:id="rId15"/>
    <p:sldLayoutId id="2147483654" r:id="rId16"/>
    <p:sldLayoutId id="2147483708" r:id="rId17"/>
    <p:sldLayoutId id="2147483709" r:id="rId18"/>
    <p:sldLayoutId id="2147483685" r:id="rId19"/>
    <p:sldLayoutId id="2147483692" r:id="rId20"/>
    <p:sldLayoutId id="2147483678" r:id="rId21"/>
    <p:sldLayoutId id="2147483710" r:id="rId22"/>
    <p:sldLayoutId id="2147483653" r:id="rId23"/>
    <p:sldLayoutId id="2147483655" r:id="rId24"/>
    <p:sldLayoutId id="2147483656" r:id="rId25"/>
    <p:sldLayoutId id="2147483657" r:id="rId26"/>
    <p:sldLayoutId id="2147483658" r:id="rId27"/>
    <p:sldLayoutId id="214748365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70.svg"/><Relationship Id="rId7" Type="http://schemas.openxmlformats.org/officeDocument/2006/relationships/image" Target="../media/image7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1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0.svg"/><Relationship Id="rId7" Type="http://schemas.openxmlformats.org/officeDocument/2006/relationships/image" Target="../media/image7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jpe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7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u9R-YvW3u0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355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EA35D5C-D174-4381-BC1D-82DC08CBCBC0}"/>
              </a:ext>
            </a:extLst>
          </p:cNvPr>
          <p:cNvSpPr txBox="1"/>
          <p:nvPr/>
        </p:nvSpPr>
        <p:spPr>
          <a:xfrm>
            <a:off x="838199" y="4428000"/>
            <a:ext cx="6143626" cy="14004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ZEMĚ NIČÍ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730B64B-2562-4C93-AE68-FA6230791FB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0" r="1" b="6193"/>
          <a:stretch/>
        </p:blipFill>
        <p:spPr bwMode="auto">
          <a:xfrm>
            <a:off x="6" y="1025148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C121DB4-5A19-4954-8825-94B55F38D2C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5" r="3151" b="2"/>
          <a:stretch/>
        </p:blipFill>
        <p:spPr bwMode="auto">
          <a:xfrm>
            <a:off x="6191245" y="1025148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4F1E48C3-BC0C-458C-832D-AFAC5F438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65618"/>
            <a:ext cx="10515600" cy="1325563"/>
          </a:xfrm>
        </p:spPr>
        <p:txBody>
          <a:bodyPr/>
          <a:lstStyle/>
          <a:p>
            <a:r>
              <a:rPr lang="cs-CZ" dirty="0"/>
              <a:t>ZEMĚ NIČÍ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0E056A9-0A95-4404-944C-43D26DBB7DE1}"/>
              </a:ext>
            </a:extLst>
          </p:cNvPr>
          <p:cNvSpPr/>
          <p:nvPr/>
        </p:nvSpPr>
        <p:spPr>
          <a:xfrm>
            <a:off x="2415253" y="304819"/>
            <a:ext cx="7171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800" dirty="0"/>
              <a:t>Jaký živel je na obrázcích? A pomáhá, nebo ničí?</a:t>
            </a:r>
          </a:p>
        </p:txBody>
      </p:sp>
    </p:spTree>
    <p:extLst>
      <p:ext uri="{BB962C8B-B14F-4D97-AF65-F5344CB8AC3E}">
        <p14:creationId xmlns:p14="http://schemas.microsoft.com/office/powerpoint/2010/main" val="824417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EA35D5C-D174-4381-BC1D-82DC08CBCBC0}"/>
              </a:ext>
            </a:extLst>
          </p:cNvPr>
          <p:cNvSpPr txBox="1"/>
          <p:nvPr/>
        </p:nvSpPr>
        <p:spPr>
          <a:xfrm>
            <a:off x="838199" y="4428000"/>
            <a:ext cx="6143626" cy="14004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VZDUCH NIČÍ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945700B-900A-44FD-B4B0-71248647065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0" r="1" b="1"/>
          <a:stretch/>
        </p:blipFill>
        <p:spPr bwMode="auto">
          <a:xfrm>
            <a:off x="6" y="737116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6CF93FD-6730-408F-8394-69D3E2F6C97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" r="1" b="8795"/>
          <a:stretch/>
        </p:blipFill>
        <p:spPr bwMode="auto">
          <a:xfrm>
            <a:off x="6191245" y="737116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05B6165D-00F9-4125-94E0-682AEA60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00540"/>
            <a:ext cx="10515600" cy="1325563"/>
          </a:xfrm>
        </p:spPr>
        <p:txBody>
          <a:bodyPr/>
          <a:lstStyle/>
          <a:p>
            <a:r>
              <a:rPr lang="cs-CZ" dirty="0"/>
              <a:t>VZDUCH NIČÍ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D585281-1C90-4C2D-A840-DE1A44207533}"/>
              </a:ext>
            </a:extLst>
          </p:cNvPr>
          <p:cNvSpPr/>
          <p:nvPr/>
        </p:nvSpPr>
        <p:spPr>
          <a:xfrm>
            <a:off x="2415253" y="209555"/>
            <a:ext cx="7171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800" dirty="0"/>
              <a:t>Jaký živel je na obrázcích? A pomáhá, nebo ničí?</a:t>
            </a:r>
          </a:p>
        </p:txBody>
      </p:sp>
    </p:spTree>
    <p:extLst>
      <p:ext uri="{BB962C8B-B14F-4D97-AF65-F5344CB8AC3E}">
        <p14:creationId xmlns:p14="http://schemas.microsoft.com/office/powerpoint/2010/main" val="1364832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B9A11B09-83E6-40C0-8FFB-B92ED5668106}"/>
              </a:ext>
            </a:extLst>
          </p:cNvPr>
          <p:cNvSpPr txBox="1">
            <a:spLocks/>
          </p:cNvSpPr>
          <p:nvPr/>
        </p:nvSpPr>
        <p:spPr>
          <a:xfrm>
            <a:off x="1991546" y="554611"/>
            <a:ext cx="3348957" cy="146697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600" dirty="0"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rPr>
              <a:t>Záplavy v Říčanech 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rPr>
              <a:t>v roce 2013</a:t>
            </a:r>
          </a:p>
          <a:p>
            <a:pPr marL="0" indent="0">
              <a:buNone/>
            </a:pPr>
            <a:endParaRPr lang="cs-CZ" sz="2600" dirty="0">
              <a:solidFill>
                <a:schemeClr val="bg2">
                  <a:lumMod val="25000"/>
                </a:schemeClr>
              </a:solidFill>
              <a:latin typeface="Franklin Gothic Demi" panose="020B07030201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>
              <a:solidFill>
                <a:schemeClr val="bg2">
                  <a:lumMod val="25000"/>
                </a:schemeClr>
              </a:solidFill>
              <a:latin typeface="Franklin Gothic Demi" panose="020B0703020102020204" pitchFamily="34" charset="0"/>
            </a:endParaRP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5CE27595-2119-4120-B553-C6D5C9C9068D}"/>
              </a:ext>
            </a:extLst>
          </p:cNvPr>
          <p:cNvCxnSpPr>
            <a:cxnSpLocks/>
          </p:cNvCxnSpPr>
          <p:nvPr/>
        </p:nvCxnSpPr>
        <p:spPr>
          <a:xfrm>
            <a:off x="5860892" y="-614147"/>
            <a:ext cx="0" cy="797029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094CD7F0-61C4-4786-BE58-C4628228B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1D022B0E-8D13-418A-B3DE-8EBED6DCDD81}"/>
              </a:ext>
            </a:extLst>
          </p:cNvPr>
          <p:cNvCxnSpPr>
            <a:cxnSpLocks/>
          </p:cNvCxnSpPr>
          <p:nvPr/>
        </p:nvCxnSpPr>
        <p:spPr>
          <a:xfrm>
            <a:off x="10400226" y="-871178"/>
            <a:ext cx="0" cy="797029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8F30A946-C3FE-4F16-B5B4-4975DE70B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4321" y="1837356"/>
            <a:ext cx="1894476" cy="371125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18A8603B-F313-4697-9A8A-9311B56D04B9}"/>
              </a:ext>
            </a:extLst>
          </p:cNvPr>
          <p:cNvSpPr txBox="1"/>
          <p:nvPr/>
        </p:nvSpPr>
        <p:spPr>
          <a:xfrm>
            <a:off x="466747" y="2329138"/>
            <a:ext cx="17096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Jejda, to byl průšvih!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999513-A3AB-471D-BED0-B546E28B72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352" r="1" b="36397"/>
          <a:stretch/>
        </p:blipFill>
        <p:spPr>
          <a:xfrm>
            <a:off x="-22785" y="5551937"/>
            <a:ext cx="2806418" cy="104541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75A42FD-1F63-4EFC-9282-B8F6D824546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0"/>
            <a:ext cx="5760720" cy="382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95DE2FF-9D7B-4610-AD9B-5DCD026A3A6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568" y="3032125"/>
            <a:ext cx="5760720" cy="3825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587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B9A11B09-83E6-40C0-8FFB-B92ED5668106}"/>
              </a:ext>
            </a:extLst>
          </p:cNvPr>
          <p:cNvSpPr txBox="1">
            <a:spLocks/>
          </p:cNvSpPr>
          <p:nvPr/>
        </p:nvSpPr>
        <p:spPr>
          <a:xfrm>
            <a:off x="335360" y="559581"/>
            <a:ext cx="5040560" cy="111431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600" dirty="0"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rPr>
              <a:t>Pozůstatky vichřice 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rPr>
              <a:t>v </a:t>
            </a:r>
            <a:r>
              <a:rPr lang="cs-CZ" sz="2600" dirty="0" err="1"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rPr>
              <a:t>mukařovském</a:t>
            </a:r>
            <a:r>
              <a:rPr lang="cs-CZ" sz="2600" dirty="0"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rPr>
              <a:t> lese v roce 2020</a:t>
            </a:r>
          </a:p>
          <a:p>
            <a:pPr marL="0" indent="0">
              <a:buNone/>
            </a:pPr>
            <a:endParaRPr lang="cs-CZ" sz="2600" dirty="0">
              <a:solidFill>
                <a:schemeClr val="bg2">
                  <a:lumMod val="25000"/>
                </a:schemeClr>
              </a:solidFill>
              <a:latin typeface="Franklin Gothic Demi" panose="020B07030201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>
              <a:solidFill>
                <a:schemeClr val="bg2">
                  <a:lumMod val="25000"/>
                </a:schemeClr>
              </a:solidFill>
              <a:latin typeface="Franklin Gothic Demi" panose="020B0703020102020204" pitchFamily="34" charset="0"/>
            </a:endParaRP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5CE27595-2119-4120-B553-C6D5C9C9068D}"/>
              </a:ext>
            </a:extLst>
          </p:cNvPr>
          <p:cNvCxnSpPr>
            <a:cxnSpLocks/>
          </p:cNvCxnSpPr>
          <p:nvPr/>
        </p:nvCxnSpPr>
        <p:spPr>
          <a:xfrm>
            <a:off x="5860892" y="-614147"/>
            <a:ext cx="0" cy="797029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094CD7F0-61C4-4786-BE58-C4628228B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1D022B0E-8D13-418A-B3DE-8EBED6DCDD81}"/>
              </a:ext>
            </a:extLst>
          </p:cNvPr>
          <p:cNvCxnSpPr>
            <a:cxnSpLocks/>
          </p:cNvCxnSpPr>
          <p:nvPr/>
        </p:nvCxnSpPr>
        <p:spPr>
          <a:xfrm>
            <a:off x="10400226" y="-871178"/>
            <a:ext cx="0" cy="797029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8F30A946-C3FE-4F16-B5B4-4975DE70B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32675" y="1638809"/>
            <a:ext cx="1894476" cy="371125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18A8603B-F313-4697-9A8A-9311B56D04B9}"/>
              </a:ext>
            </a:extLst>
          </p:cNvPr>
          <p:cNvSpPr txBox="1"/>
          <p:nvPr/>
        </p:nvSpPr>
        <p:spPr>
          <a:xfrm>
            <a:off x="2378888" y="1996422"/>
            <a:ext cx="1802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Málem mě to tenkrát odfouklo!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C050A14-F678-4528-B64F-3A86E773D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46" y="2880031"/>
            <a:ext cx="5314517" cy="39767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AF928E5-B822-4A22-9F3C-99BB8A9149F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45" y="1"/>
            <a:ext cx="5314499" cy="352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EFE3C40-F4BE-4D61-97EB-125FDF79BA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472"/>
          <a:stretch/>
        </p:blipFill>
        <p:spPr>
          <a:xfrm>
            <a:off x="164429" y="4509120"/>
            <a:ext cx="2586886" cy="219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6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065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E5F961E-AB6B-4BB4-8161-3B31DDBFEB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" b="15370"/>
          <a:stretch/>
        </p:blipFill>
        <p:spPr>
          <a:xfrm flipH="1">
            <a:off x="0" y="-144546"/>
            <a:ext cx="12383073" cy="6994525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338FDE16-6773-41D3-943A-4F1979CDB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0" y="3416968"/>
            <a:ext cx="5222205" cy="2910737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C0E4D1A-8BA0-4A3E-A2FB-9381A345BB54}"/>
              </a:ext>
            </a:extLst>
          </p:cNvPr>
          <p:cNvSpPr/>
          <p:nvPr/>
        </p:nvSpPr>
        <p:spPr>
          <a:xfrm>
            <a:off x="191344" y="3648630"/>
            <a:ext cx="4104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</a:rPr>
              <a:t>Pojďme prozkoumat, jak </a:t>
            </a:r>
          </a:p>
          <a:p>
            <a: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</a:rPr>
              <a:t>na krajinu působíme my, lidé…</a:t>
            </a:r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24D86182-FCF5-47E9-9DC8-9880A0E56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08568" y="404664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061D41B-16B7-465F-8478-3EDF4BEF61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40"/>
            <a:ext cx="12192000" cy="68527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6F97C0E4-F1CD-409A-909D-4D0A03AE5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10515600" cy="1325563"/>
          </a:xfrm>
        </p:spPr>
        <p:txBody>
          <a:bodyPr/>
          <a:lstStyle/>
          <a:p>
            <a:r>
              <a:rPr lang="cs-CZ" dirty="0"/>
              <a:t>Stezka v rašeliništi</a:t>
            </a:r>
          </a:p>
        </p:txBody>
      </p:sp>
    </p:spTree>
    <p:extLst>
      <p:ext uri="{BB962C8B-B14F-4D97-AF65-F5344CB8AC3E}">
        <p14:creationId xmlns:p14="http://schemas.microsoft.com/office/powerpoint/2010/main" val="2944175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338C87F-E8FD-4FA3-8AD9-45DAA3718EE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192000" cy="68853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EE528A39-2F2C-46E0-93C7-78D0FEF46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71789"/>
            <a:ext cx="10515600" cy="1325563"/>
          </a:xfrm>
        </p:spPr>
        <p:txBody>
          <a:bodyPr/>
          <a:lstStyle/>
          <a:p>
            <a:r>
              <a:rPr lang="cs-CZ" dirty="0"/>
              <a:t>Rozlehlé lány polí</a:t>
            </a:r>
          </a:p>
        </p:txBody>
      </p:sp>
    </p:spTree>
    <p:extLst>
      <p:ext uri="{BB962C8B-B14F-4D97-AF65-F5344CB8AC3E}">
        <p14:creationId xmlns:p14="http://schemas.microsoft.com/office/powerpoint/2010/main" val="2262879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9E4215D-CD6D-455B-93A0-09D9AAC461A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F580B8E-AE40-4109-BFE1-CBED76B9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0688"/>
            <a:ext cx="10515600" cy="1325563"/>
          </a:xfrm>
        </p:spPr>
        <p:txBody>
          <a:bodyPr/>
          <a:lstStyle/>
          <a:p>
            <a:r>
              <a:rPr lang="cs-CZ" dirty="0"/>
              <a:t>Města malá i veliká</a:t>
            </a:r>
          </a:p>
        </p:txBody>
      </p:sp>
    </p:spTree>
    <p:extLst>
      <p:ext uri="{BB962C8B-B14F-4D97-AF65-F5344CB8AC3E}">
        <p14:creationId xmlns:p14="http://schemas.microsoft.com/office/powerpoint/2010/main" val="2383890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99B09F8-F2E6-415B-BAE1-430BACBAECA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954E12B6-F311-40D9-BC31-599A0F5EF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43797"/>
            <a:ext cx="10515600" cy="1325563"/>
          </a:xfrm>
        </p:spPr>
        <p:txBody>
          <a:bodyPr/>
          <a:lstStyle/>
          <a:p>
            <a:r>
              <a:rPr lang="cs-CZ" dirty="0"/>
              <a:t>Lomy</a:t>
            </a:r>
          </a:p>
        </p:txBody>
      </p:sp>
    </p:spTree>
    <p:extLst>
      <p:ext uri="{BB962C8B-B14F-4D97-AF65-F5344CB8AC3E}">
        <p14:creationId xmlns:p14="http://schemas.microsoft.com/office/powerpoint/2010/main" val="1290889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099C484-D01F-4734-A80E-6D1F974FC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DE096D3-5436-4C76-A5FC-8C4DD7A16D42}"/>
              </a:ext>
            </a:extLst>
          </p:cNvPr>
          <p:cNvSpPr/>
          <p:nvPr/>
        </p:nvSpPr>
        <p:spPr>
          <a:xfrm>
            <a:off x="263352" y="116632"/>
            <a:ext cx="777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VIDEO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3496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A45FA8A8-BD9E-4520-AA61-ED8C96B8B8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Poznáte živel?</a:t>
            </a:r>
          </a:p>
        </p:txBody>
      </p:sp>
    </p:spTree>
    <p:extLst>
      <p:ext uri="{BB962C8B-B14F-4D97-AF65-F5344CB8AC3E}">
        <p14:creationId xmlns:p14="http://schemas.microsoft.com/office/powerpoint/2010/main" val="2342504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027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D34C273-BB8C-496A-A401-4F39BD0BD8ED}"/>
              </a:ext>
            </a:extLst>
          </p:cNvPr>
          <p:cNvSpPr txBox="1"/>
          <p:nvPr/>
        </p:nvSpPr>
        <p:spPr>
          <a:xfrm>
            <a:off x="911424" y="836712"/>
            <a:ext cx="45365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Zdroje fotografií: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pixabay.com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archiv Muzea Říčany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Wikipedia</a:t>
            </a:r>
            <a:r>
              <a:rPr lang="cs-CZ" dirty="0"/>
              <a:t> </a:t>
            </a:r>
            <a:r>
              <a:rPr lang="cs-CZ" dirty="0" err="1"/>
              <a:t>Commons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elia-mazzaro-wTcHIBN5eUM-unsplash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Hans </a:t>
            </a:r>
            <a:r>
              <a:rPr lang="cs-CZ" dirty="0" err="1"/>
              <a:t>splinter</a:t>
            </a:r>
            <a:r>
              <a:rPr lang="cs-CZ" dirty="0"/>
              <a:t>, flickr.com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matt-howard-eAKDzK4lo4o-unsplash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anna-earl-ZbuP5oXM_zA-unsplash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skalni_riceni_zdrojNPCS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sesuv_isifa_VLP_Karel_Pech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ricardo-gomez-angel-ltDrvSoyllA-unsplash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7447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88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EA35D5C-D174-4381-BC1D-82DC08CBCBC0}"/>
              </a:ext>
            </a:extLst>
          </p:cNvPr>
          <p:cNvSpPr txBox="1"/>
          <p:nvPr/>
        </p:nvSpPr>
        <p:spPr>
          <a:xfrm>
            <a:off x="838199" y="4428000"/>
            <a:ext cx="6143626" cy="14004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OHEŇ SLOUŽÍ</a:t>
            </a:r>
            <a:endParaRPr lang="en-US" sz="5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6CA3E68-BBCB-4CF6-9A01-5D9D0AC8C3E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0" r="-3" b="11778"/>
          <a:stretch/>
        </p:blipFill>
        <p:spPr bwMode="auto">
          <a:xfrm>
            <a:off x="20" y="935235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  <a:noFill/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DB9943F-1DDF-40DC-8202-8C6A054C6C2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2" r="11619" b="-1"/>
          <a:stretch/>
        </p:blipFill>
        <p:spPr bwMode="auto">
          <a:xfrm>
            <a:off x="4191002" y="935235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  <a:noFill/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F7D21C5-8627-4002-82CB-46C0BDAE4FF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r="19773" b="1"/>
          <a:stretch/>
        </p:blipFill>
        <p:spPr bwMode="auto">
          <a:xfrm>
            <a:off x="8191500" y="935235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  <a:noFill/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B633C3D1-4A00-4623-9C5C-EA5D67A77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18058"/>
            <a:ext cx="10515600" cy="1325563"/>
          </a:xfrm>
        </p:spPr>
        <p:txBody>
          <a:bodyPr/>
          <a:lstStyle/>
          <a:p>
            <a:r>
              <a:rPr lang="cs-CZ" dirty="0"/>
              <a:t>OHEŇ POMÁHÁ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9C39ED2-60FE-41BE-8792-AFF2050AC6BD}"/>
              </a:ext>
            </a:extLst>
          </p:cNvPr>
          <p:cNvSpPr txBox="1"/>
          <p:nvPr/>
        </p:nvSpPr>
        <p:spPr>
          <a:xfrm>
            <a:off x="836984" y="220885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Jaký živel je na obrázcích? A pomáhá, nebo ničí?</a:t>
            </a:r>
          </a:p>
        </p:txBody>
      </p:sp>
    </p:spTree>
    <p:extLst>
      <p:ext uri="{BB962C8B-B14F-4D97-AF65-F5344CB8AC3E}">
        <p14:creationId xmlns:p14="http://schemas.microsoft.com/office/powerpoint/2010/main" val="530966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EA35D5C-D174-4381-BC1D-82DC08CBCBC0}"/>
              </a:ext>
            </a:extLst>
          </p:cNvPr>
          <p:cNvSpPr txBox="1"/>
          <p:nvPr/>
        </p:nvSpPr>
        <p:spPr>
          <a:xfrm>
            <a:off x="838199" y="4428000"/>
            <a:ext cx="6143626" cy="14004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VODA NIČÍ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27DC40-A7C0-40DD-ABF1-45C0CCBC2D7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1" r="610" b="1"/>
          <a:stretch/>
        </p:blipFill>
        <p:spPr bwMode="auto">
          <a:xfrm>
            <a:off x="20" y="935235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  <a:noFill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16FF489-8862-4CAE-9AD5-833441A2F2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 r="40518" b="-1"/>
          <a:stretch/>
        </p:blipFill>
        <p:spPr>
          <a:xfrm>
            <a:off x="4191002" y="935235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FBFB5D0-837F-4E48-9F6A-61ECD1F44E7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4" r="2" b="2"/>
          <a:stretch/>
        </p:blipFill>
        <p:spPr bwMode="auto">
          <a:xfrm>
            <a:off x="8191500" y="935235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  <a:noFill/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86F3820F-4B49-4AA9-9F2C-81A90CD9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6" y="5010759"/>
            <a:ext cx="10515600" cy="1325563"/>
          </a:xfrm>
        </p:spPr>
        <p:txBody>
          <a:bodyPr/>
          <a:lstStyle/>
          <a:p>
            <a:r>
              <a:rPr lang="cs-CZ" dirty="0"/>
              <a:t>VODA NIČÍ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214C394-B443-425A-92C6-32710A726E3D}"/>
              </a:ext>
            </a:extLst>
          </p:cNvPr>
          <p:cNvSpPr/>
          <p:nvPr/>
        </p:nvSpPr>
        <p:spPr>
          <a:xfrm>
            <a:off x="2410009" y="241484"/>
            <a:ext cx="7171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800" dirty="0"/>
              <a:t>Jaký živel je na obrázcích? A pomáhá, nebo ničí?</a:t>
            </a:r>
          </a:p>
        </p:txBody>
      </p:sp>
    </p:spTree>
    <p:extLst>
      <p:ext uri="{BB962C8B-B14F-4D97-AF65-F5344CB8AC3E}">
        <p14:creationId xmlns:p14="http://schemas.microsoft.com/office/powerpoint/2010/main" val="1521162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EA35D5C-D174-4381-BC1D-82DC08CBCBC0}"/>
              </a:ext>
            </a:extLst>
          </p:cNvPr>
          <p:cNvSpPr txBox="1"/>
          <p:nvPr/>
        </p:nvSpPr>
        <p:spPr>
          <a:xfrm>
            <a:off x="838199" y="4428000"/>
            <a:ext cx="6143626" cy="14004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VZDUCH SLOUŽÍ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B7D3FCE-F14E-43E5-AA26-96F53E91989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352" y="1823453"/>
            <a:ext cx="3785065" cy="2526532"/>
          </a:xfrm>
          <a:prstGeom prst="rect">
            <a:avLst/>
          </a:prstGeom>
          <a:noFill/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E3ABB46-1399-43AF-97D5-5C66B4BE598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3467" y="1823453"/>
            <a:ext cx="3785065" cy="2526532"/>
          </a:xfrm>
          <a:prstGeom prst="rect">
            <a:avLst/>
          </a:prstGeom>
          <a:noFill/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5339791-3522-4B3B-BA82-78D2703954B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3582" y="1823453"/>
            <a:ext cx="3799294" cy="2526532"/>
          </a:xfrm>
          <a:prstGeom prst="rect">
            <a:avLst/>
          </a:prstGeom>
          <a:noFill/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89BE576C-8F3A-4DD1-BA51-6B423BFE9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VZDUCH POMÁHÁ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DDE8037-B92E-412E-AED6-01525935A7AB}"/>
              </a:ext>
            </a:extLst>
          </p:cNvPr>
          <p:cNvSpPr/>
          <p:nvPr/>
        </p:nvSpPr>
        <p:spPr>
          <a:xfrm>
            <a:off x="2371795" y="563875"/>
            <a:ext cx="7171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800" dirty="0"/>
              <a:t>Jaký živel je na obrázcích? A pomáhá, nebo ničí?</a:t>
            </a:r>
          </a:p>
        </p:txBody>
      </p:sp>
    </p:spTree>
    <p:extLst>
      <p:ext uri="{BB962C8B-B14F-4D97-AF65-F5344CB8AC3E}">
        <p14:creationId xmlns:p14="http://schemas.microsoft.com/office/powerpoint/2010/main" val="941476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EA35D5C-D174-4381-BC1D-82DC08CBCBC0}"/>
              </a:ext>
            </a:extLst>
          </p:cNvPr>
          <p:cNvSpPr txBox="1"/>
          <p:nvPr/>
        </p:nvSpPr>
        <p:spPr>
          <a:xfrm>
            <a:off x="838199" y="4428000"/>
            <a:ext cx="6143626" cy="14004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5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OHEŇ NIČÍ</a:t>
            </a:r>
            <a:endParaRPr lang="en-US" sz="5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4EEC9AA-6FEE-4F9F-BBFA-25506E012C4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2" r="19096" b="-3"/>
          <a:stretch/>
        </p:blipFill>
        <p:spPr bwMode="auto">
          <a:xfrm>
            <a:off x="20" y="1007243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  <a:noFill/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151A931-4CEE-4069-9FFC-EF5167C22A6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5" r="-1" b="-1"/>
          <a:stretch/>
        </p:blipFill>
        <p:spPr bwMode="auto">
          <a:xfrm>
            <a:off x="4191002" y="1007243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  <a:noFill/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E6E5397-C088-46F7-8794-3B271BF5AF8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1" r="8334" b="3"/>
          <a:stretch/>
        </p:blipFill>
        <p:spPr bwMode="auto">
          <a:xfrm>
            <a:off x="8191500" y="1007243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  <a:noFill/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094D12BF-92D9-4F11-BF15-5F017F033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7" y="5128200"/>
            <a:ext cx="10515600" cy="1325563"/>
          </a:xfrm>
        </p:spPr>
        <p:txBody>
          <a:bodyPr/>
          <a:lstStyle/>
          <a:p>
            <a:r>
              <a:rPr lang="cs-CZ" dirty="0"/>
              <a:t>OHEŇ NIČÍ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A765788-2C1E-4467-8529-77A6F239CDD7}"/>
              </a:ext>
            </a:extLst>
          </p:cNvPr>
          <p:cNvSpPr/>
          <p:nvPr/>
        </p:nvSpPr>
        <p:spPr>
          <a:xfrm>
            <a:off x="2379579" y="260648"/>
            <a:ext cx="7171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800" dirty="0"/>
              <a:t>Jaký živel je na obrázcích? A pomáhá, nebo ničí?</a:t>
            </a:r>
          </a:p>
        </p:txBody>
      </p:sp>
    </p:spTree>
    <p:extLst>
      <p:ext uri="{BB962C8B-B14F-4D97-AF65-F5344CB8AC3E}">
        <p14:creationId xmlns:p14="http://schemas.microsoft.com/office/powerpoint/2010/main" val="3718428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EA35D5C-D174-4381-BC1D-82DC08CBCBC0}"/>
              </a:ext>
            </a:extLst>
          </p:cNvPr>
          <p:cNvSpPr txBox="1"/>
          <p:nvPr/>
        </p:nvSpPr>
        <p:spPr>
          <a:xfrm>
            <a:off x="838199" y="4428000"/>
            <a:ext cx="6143626" cy="14004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ZEMĚ SLOUŽÍ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B712444-0589-4851-8B06-69D0F1F2715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0" r="16936" b="-2"/>
          <a:stretch/>
        </p:blipFill>
        <p:spPr bwMode="auto">
          <a:xfrm>
            <a:off x="20" y="935235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  <a:noFill/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C349F38-C60B-4EAE-8CBC-CB2FCE436E7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4" r="2" b="14813"/>
          <a:stretch/>
        </p:blipFill>
        <p:spPr bwMode="auto">
          <a:xfrm>
            <a:off x="4191002" y="935235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  <a:noFill/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7C724939-BA85-48FE-B1C0-206C55352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67961"/>
            <a:ext cx="10515600" cy="1325563"/>
          </a:xfrm>
        </p:spPr>
        <p:txBody>
          <a:bodyPr/>
          <a:lstStyle/>
          <a:p>
            <a:r>
              <a:rPr lang="cs-CZ" dirty="0"/>
              <a:t>ZEMĚ POMÁHÁ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6D0B491-BB87-41A2-839D-7ADB62A26496}"/>
              </a:ext>
            </a:extLst>
          </p:cNvPr>
          <p:cNvSpPr/>
          <p:nvPr/>
        </p:nvSpPr>
        <p:spPr>
          <a:xfrm>
            <a:off x="2509833" y="241484"/>
            <a:ext cx="7171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800" dirty="0"/>
              <a:t>Jaký živel je na obrázcích? A pomáhá, nebo ničí?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D43D684-3B5D-4361-8703-7BCBEA1C3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2" y="935235"/>
            <a:ext cx="5360828" cy="391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50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EA35D5C-D174-4381-BC1D-82DC08CBCBC0}"/>
              </a:ext>
            </a:extLst>
          </p:cNvPr>
          <p:cNvSpPr txBox="1"/>
          <p:nvPr/>
        </p:nvSpPr>
        <p:spPr>
          <a:xfrm>
            <a:off x="838199" y="4428000"/>
            <a:ext cx="6143626" cy="14004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VODA SLOUŽÍ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2DCA67D-2552-49B6-96C4-E2B65E41B56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9" r="22967" b="-1"/>
          <a:stretch/>
        </p:blipFill>
        <p:spPr bwMode="auto">
          <a:xfrm>
            <a:off x="20" y="908720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  <a:noFill/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08A94C5-10B1-4370-A27F-956E3D8B99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9" r="-2" b="16512"/>
          <a:stretch/>
        </p:blipFill>
        <p:spPr bwMode="auto">
          <a:xfrm>
            <a:off x="4191002" y="908720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  <a:noFill/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87A8E34-A82A-40F3-AF92-C2DCFC0CD87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6" r="19739" b="3"/>
          <a:stretch/>
        </p:blipFill>
        <p:spPr bwMode="auto">
          <a:xfrm>
            <a:off x="8191500" y="908720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  <a:noFill/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B458FCE9-CB06-4E42-84C0-734D1DC4E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0405"/>
            <a:ext cx="10515600" cy="1325563"/>
          </a:xfrm>
        </p:spPr>
        <p:txBody>
          <a:bodyPr/>
          <a:lstStyle/>
          <a:p>
            <a:r>
              <a:rPr lang="cs-CZ" dirty="0"/>
              <a:t>VODA POMÁHÁ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74EB89C-1A4E-4866-AED4-1A434A77DEA0}"/>
              </a:ext>
            </a:extLst>
          </p:cNvPr>
          <p:cNvSpPr/>
          <p:nvPr/>
        </p:nvSpPr>
        <p:spPr>
          <a:xfrm>
            <a:off x="2337538" y="188640"/>
            <a:ext cx="7171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800" dirty="0"/>
              <a:t>Jaký živel je na obrázcích? A pomáhá, nebo ničí?</a:t>
            </a:r>
          </a:p>
        </p:txBody>
      </p:sp>
    </p:spTree>
    <p:extLst>
      <p:ext uri="{BB962C8B-B14F-4D97-AF65-F5344CB8AC3E}">
        <p14:creationId xmlns:p14="http://schemas.microsoft.com/office/powerpoint/2010/main" val="429072712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_Prezentace_Živly" id="{6B12B851-FBA7-4E62-BD0B-CAFF603AEEE8}" vid="{01C47CDA-200D-4E0E-89F0-C9E6236BEA9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218</Words>
  <Application>Microsoft Office PowerPoint</Application>
  <PresentationFormat>Širokoúhlá obrazovka</PresentationFormat>
  <Paragraphs>50</Paragraphs>
  <Slides>22</Slides>
  <Notes>1</Notes>
  <HiddenSlides>1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Remora Sans W2 Bold</vt:lpstr>
      <vt:lpstr>Remora Sans W2 Demi</vt:lpstr>
      <vt:lpstr>Motiv Office</vt:lpstr>
      <vt:lpstr>Prezentace aplikace PowerPoint</vt:lpstr>
      <vt:lpstr>Prezentace aplikace PowerPoint</vt:lpstr>
      <vt:lpstr>Prezentace aplikace PowerPoint</vt:lpstr>
      <vt:lpstr>OHEŇ POMÁHÁ</vt:lpstr>
      <vt:lpstr>VODA NIČÍ</vt:lpstr>
      <vt:lpstr>VZDUCH POMÁHÁ</vt:lpstr>
      <vt:lpstr>OHEŇ NIČÍ</vt:lpstr>
      <vt:lpstr>ZEMĚ POMÁHÁ</vt:lpstr>
      <vt:lpstr>VODA POMÁHÁ</vt:lpstr>
      <vt:lpstr>ZEMĚ NIČÍ</vt:lpstr>
      <vt:lpstr>VZDUCH NIČÍ</vt:lpstr>
      <vt:lpstr>Prezentace aplikace PowerPoint</vt:lpstr>
      <vt:lpstr>Prezentace aplikace PowerPoint</vt:lpstr>
      <vt:lpstr>Prezentace aplikace PowerPoint</vt:lpstr>
      <vt:lpstr>Prezentace aplikace PowerPoint</vt:lpstr>
      <vt:lpstr>Stezka v rašeliništi</vt:lpstr>
      <vt:lpstr>Rozlehlé lány polí</vt:lpstr>
      <vt:lpstr>Města malá i veliká</vt:lpstr>
      <vt:lpstr>Lomy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Švandová Jana Ph.D.</dc:creator>
  <cp:lastModifiedBy>Ježková Edita Ing.</cp:lastModifiedBy>
  <cp:revision>14</cp:revision>
  <dcterms:created xsi:type="dcterms:W3CDTF">2021-03-31T14:38:33Z</dcterms:created>
  <dcterms:modified xsi:type="dcterms:W3CDTF">2021-10-15T06:40:55Z</dcterms:modified>
</cp:coreProperties>
</file>