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345" r:id="rId2"/>
    <p:sldId id="334" r:id="rId3"/>
    <p:sldId id="315" r:id="rId4"/>
    <p:sldId id="328" r:id="rId5"/>
    <p:sldId id="356" r:id="rId6"/>
    <p:sldId id="353" r:id="rId7"/>
    <p:sldId id="357" r:id="rId8"/>
    <p:sldId id="366" r:id="rId9"/>
    <p:sldId id="355" r:id="rId10"/>
    <p:sldId id="341" r:id="rId11"/>
    <p:sldId id="367" r:id="rId12"/>
    <p:sldId id="354" r:id="rId13"/>
    <p:sldId id="358" r:id="rId14"/>
    <p:sldId id="359" r:id="rId15"/>
    <p:sldId id="360" r:id="rId16"/>
    <p:sldId id="365" r:id="rId17"/>
    <p:sldId id="361" r:id="rId18"/>
    <p:sldId id="362" r:id="rId19"/>
    <p:sldId id="364" r:id="rId20"/>
    <p:sldId id="342" r:id="rId21"/>
    <p:sldId id="363" r:id="rId22"/>
    <p:sldId id="368" r:id="rId23"/>
    <p:sldId id="369" r:id="rId24"/>
    <p:sldId id="352" r:id="rId25"/>
    <p:sldId id="370" r:id="rId26"/>
    <p:sldId id="371" r:id="rId27"/>
    <p:sldId id="372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B12"/>
    <a:srgbClr val="910000"/>
    <a:srgbClr val="C00000"/>
    <a:srgbClr val="009999"/>
    <a:srgbClr val="FF3232"/>
    <a:srgbClr val="FF5050"/>
    <a:srgbClr val="F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69" d="100"/>
          <a:sy n="69" d="100"/>
        </p:scale>
        <p:origin x="53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2672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image" Target="../media/image57.jpeg"/><Relationship Id="rId4" Type="http://schemas.openxmlformats.org/officeDocument/2006/relationships/image" Target="../media/image6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image" Target="../media/image57.jpeg"/><Relationship Id="rId4" Type="http://schemas.openxmlformats.org/officeDocument/2006/relationships/image" Target="../media/image6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image" Target="../media/image57.jpeg"/><Relationship Id="rId4" Type="http://schemas.openxmlformats.org/officeDocument/2006/relationships/image" Target="../media/image6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image" Target="../media/image57.jpeg"/><Relationship Id="rId4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EC76F1-9BAE-40F5-B6A8-84F78AFEFD52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5D92EDC-7323-44F6-9EBE-78F9B830331A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2000" dirty="0"/>
            <a:t>Já</a:t>
          </a:r>
          <a:endParaRPr lang="en-GB" sz="2000" dirty="0"/>
        </a:p>
      </dgm:t>
    </dgm:pt>
    <dgm:pt modelId="{ADA2A6AA-5750-49E0-A863-756A2C990BB3}" type="parTrans" cxnId="{16831023-CD83-457B-83EA-F90B6AE97F61}">
      <dgm:prSet/>
      <dgm:spPr/>
      <dgm:t>
        <a:bodyPr/>
        <a:lstStyle/>
        <a:p>
          <a:endParaRPr lang="en-GB"/>
        </a:p>
      </dgm:t>
    </dgm:pt>
    <dgm:pt modelId="{0E578CF7-0104-407E-A148-F67A4238745A}" type="sibTrans" cxnId="{16831023-CD83-457B-83EA-F90B6AE97F61}">
      <dgm:prSet/>
      <dgm:spPr/>
      <dgm:t>
        <a:bodyPr/>
        <a:lstStyle/>
        <a:p>
          <a:endParaRPr lang="en-GB"/>
        </a:p>
      </dgm:t>
    </dgm:pt>
    <dgm:pt modelId="{A1BBA42A-6C5F-461E-B90C-7D5D0DECD5CC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Kam rád chodím</a:t>
          </a:r>
          <a:endParaRPr lang="en-GB" sz="1800" dirty="0"/>
        </a:p>
      </dgm:t>
    </dgm:pt>
    <dgm:pt modelId="{93A5467D-A1AD-43FA-856F-4CB4DF28F278}" type="parTrans" cxnId="{1A9C1C9D-A118-4F8C-94B5-BDF2F905CD49}">
      <dgm:prSet/>
      <dgm:spPr/>
      <dgm:t>
        <a:bodyPr/>
        <a:lstStyle/>
        <a:p>
          <a:endParaRPr lang="en-GB"/>
        </a:p>
      </dgm:t>
    </dgm:pt>
    <dgm:pt modelId="{D0BE1243-946F-4581-8B9C-6CA62DFB7A24}" type="sibTrans" cxnId="{1A9C1C9D-A118-4F8C-94B5-BDF2F905CD49}">
      <dgm:prSet/>
      <dgm:spPr/>
      <dgm:t>
        <a:bodyPr/>
        <a:lstStyle/>
        <a:p>
          <a:endParaRPr lang="en-GB"/>
        </a:p>
      </dgm:t>
    </dgm:pt>
    <dgm:pt modelId="{03C28A08-7DF1-4DBF-B9A4-AD683B2A0BA9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Co mě zajímá</a:t>
          </a:r>
          <a:endParaRPr lang="en-GB" sz="1800" dirty="0"/>
        </a:p>
      </dgm:t>
    </dgm:pt>
    <dgm:pt modelId="{2F97F993-CA35-48A7-841A-E33F760594F4}" type="parTrans" cxnId="{6421E933-447D-445F-8E1F-6B627E95E4C0}">
      <dgm:prSet/>
      <dgm:spPr/>
      <dgm:t>
        <a:bodyPr/>
        <a:lstStyle/>
        <a:p>
          <a:endParaRPr lang="en-GB"/>
        </a:p>
      </dgm:t>
    </dgm:pt>
    <dgm:pt modelId="{F09EBEA1-88A3-4EDC-AF83-43EE0900738C}" type="sibTrans" cxnId="{6421E933-447D-445F-8E1F-6B627E95E4C0}">
      <dgm:prSet/>
      <dgm:spPr/>
      <dgm:t>
        <a:bodyPr/>
        <a:lstStyle/>
        <a:p>
          <a:endParaRPr lang="en-GB"/>
        </a:p>
      </dgm:t>
    </dgm:pt>
    <dgm:pt modelId="{051B11F3-15B5-44F0-A66C-A2F535D07098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Odkud jsem</a:t>
          </a:r>
          <a:endParaRPr lang="en-GB" sz="1800" dirty="0"/>
        </a:p>
      </dgm:t>
    </dgm:pt>
    <dgm:pt modelId="{BAC0DAE9-633F-447B-B9BE-C8EE9B719F84}" type="parTrans" cxnId="{45611790-0B86-438F-8550-892B51E2AB6C}">
      <dgm:prSet/>
      <dgm:spPr/>
      <dgm:t>
        <a:bodyPr/>
        <a:lstStyle/>
        <a:p>
          <a:endParaRPr lang="en-GB"/>
        </a:p>
      </dgm:t>
    </dgm:pt>
    <dgm:pt modelId="{4C937BFB-0D4D-4D17-8989-038D0505339A}" type="sibTrans" cxnId="{45611790-0B86-438F-8550-892B51E2AB6C}">
      <dgm:prSet/>
      <dgm:spPr/>
      <dgm:t>
        <a:bodyPr/>
        <a:lstStyle/>
        <a:p>
          <a:endParaRPr lang="en-GB"/>
        </a:p>
      </dgm:t>
    </dgm:pt>
    <dgm:pt modelId="{300C1C7D-2FAF-4006-9504-E5E6B72B95F8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Rodokmen</a:t>
          </a:r>
          <a:endParaRPr lang="en-GB" sz="1800" dirty="0"/>
        </a:p>
      </dgm:t>
    </dgm:pt>
    <dgm:pt modelId="{16A459DE-A228-428D-BE4E-1E85E979FB90}" type="parTrans" cxnId="{1BD5F261-8E86-4AC0-BDDB-DEFC0C421B78}">
      <dgm:prSet/>
      <dgm:spPr/>
      <dgm:t>
        <a:bodyPr/>
        <a:lstStyle/>
        <a:p>
          <a:endParaRPr lang="en-GB"/>
        </a:p>
      </dgm:t>
    </dgm:pt>
    <dgm:pt modelId="{FDC3855D-C6A4-4031-B764-2F362A1B84E4}" type="sibTrans" cxnId="{1BD5F261-8E86-4AC0-BDDB-DEFC0C421B78}">
      <dgm:prSet/>
      <dgm:spPr/>
      <dgm:t>
        <a:bodyPr/>
        <a:lstStyle/>
        <a:p>
          <a:endParaRPr lang="en-GB"/>
        </a:p>
      </dgm:t>
    </dgm:pt>
    <dgm:pt modelId="{925D0F15-4B2F-4853-9218-37CF8004356F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2400" dirty="0"/>
            <a:t>Kde žijeme</a:t>
          </a:r>
          <a:endParaRPr lang="en-GB" sz="2400" dirty="0"/>
        </a:p>
      </dgm:t>
    </dgm:pt>
    <dgm:pt modelId="{215A3561-CBEA-4D8F-9B0F-A9E19BA215A1}" type="parTrans" cxnId="{371D7599-0E0B-49B2-AAF9-B0075F2FAC8B}">
      <dgm:prSet/>
      <dgm:spPr/>
      <dgm:t>
        <a:bodyPr/>
        <a:lstStyle/>
        <a:p>
          <a:endParaRPr lang="en-GB"/>
        </a:p>
      </dgm:t>
    </dgm:pt>
    <dgm:pt modelId="{3B4BF957-99DE-4006-9D5C-9AF43A9A8644}" type="sibTrans" cxnId="{371D7599-0E0B-49B2-AAF9-B0075F2FAC8B}">
      <dgm:prSet/>
      <dgm:spPr/>
      <dgm:t>
        <a:bodyPr/>
        <a:lstStyle/>
        <a:p>
          <a:endParaRPr lang="en-GB"/>
        </a:p>
      </dgm:t>
    </dgm:pt>
    <dgm:pt modelId="{3668ABAE-6DCE-4434-90C3-84E7B64B1DFB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Výlet do Pacova</a:t>
          </a:r>
          <a:endParaRPr lang="en-GB" sz="1800" dirty="0"/>
        </a:p>
      </dgm:t>
    </dgm:pt>
    <dgm:pt modelId="{D30B983B-C79C-44B7-B829-D07052AF77EA}" type="parTrans" cxnId="{0B1A70D9-40E1-4580-8889-DB2169B75F64}">
      <dgm:prSet/>
      <dgm:spPr/>
      <dgm:t>
        <a:bodyPr/>
        <a:lstStyle/>
        <a:p>
          <a:endParaRPr lang="en-GB"/>
        </a:p>
      </dgm:t>
    </dgm:pt>
    <dgm:pt modelId="{15EA6C61-814B-4450-A050-32789F70C84F}" type="sibTrans" cxnId="{0B1A70D9-40E1-4580-8889-DB2169B75F64}">
      <dgm:prSet/>
      <dgm:spPr/>
      <dgm:t>
        <a:bodyPr/>
        <a:lstStyle/>
        <a:p>
          <a:endParaRPr lang="en-GB"/>
        </a:p>
      </dgm:t>
    </dgm:pt>
    <dgm:pt modelId="{7422E9EA-B0B6-4CAC-9A86-E9DED3FD1916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Místa               a příběhy</a:t>
          </a:r>
          <a:endParaRPr lang="en-GB" sz="1800" dirty="0"/>
        </a:p>
      </dgm:t>
    </dgm:pt>
    <dgm:pt modelId="{7E9CFACA-7E72-43CD-A5D9-81E8A9FAF78D}" type="parTrans" cxnId="{854D5CCA-338A-47D8-AE5A-3507D45A9FE2}">
      <dgm:prSet/>
      <dgm:spPr/>
      <dgm:t>
        <a:bodyPr/>
        <a:lstStyle/>
        <a:p>
          <a:endParaRPr lang="en-GB"/>
        </a:p>
      </dgm:t>
    </dgm:pt>
    <dgm:pt modelId="{7DF24DC5-89F0-47F9-B9C5-2C72FCE8B01A}" type="sibTrans" cxnId="{854D5CCA-338A-47D8-AE5A-3507D45A9FE2}">
      <dgm:prSet/>
      <dgm:spPr/>
      <dgm:t>
        <a:bodyPr/>
        <a:lstStyle/>
        <a:p>
          <a:endParaRPr lang="en-GB"/>
        </a:p>
      </dgm:t>
    </dgm:pt>
    <dgm:pt modelId="{05058DA0-5DA8-4458-8F3C-05FDD2CA2E42}">
      <dgm:prSet phldrT="[Text]" custT="1"/>
      <dgm:spPr>
        <a:solidFill>
          <a:schemeClr val="bg2">
            <a:lumMod val="75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cs-CZ" sz="2400" dirty="0"/>
            <a:t>Co</a:t>
          </a:r>
          <a:r>
            <a:rPr lang="cs-CZ" sz="2400" baseline="0" dirty="0"/>
            <a:t> vnímáme </a:t>
          </a:r>
        </a:p>
        <a:p>
          <a:r>
            <a:rPr lang="cs-CZ" sz="2400" baseline="0" dirty="0"/>
            <a:t>a co si myslíme</a:t>
          </a:r>
          <a:endParaRPr lang="en-GB" sz="2400" dirty="0"/>
        </a:p>
      </dgm:t>
    </dgm:pt>
    <dgm:pt modelId="{AB5A8515-F5AC-4222-B31F-5126736BE8E2}" type="parTrans" cxnId="{A0FF0625-2132-4BF5-8346-B7867D4FA026}">
      <dgm:prSet/>
      <dgm:spPr/>
      <dgm:t>
        <a:bodyPr/>
        <a:lstStyle/>
        <a:p>
          <a:endParaRPr lang="en-GB"/>
        </a:p>
      </dgm:t>
    </dgm:pt>
    <dgm:pt modelId="{7EB000EA-DA20-4781-9DE7-B2A514218555}" type="sibTrans" cxnId="{A0FF0625-2132-4BF5-8346-B7867D4FA026}">
      <dgm:prSet/>
      <dgm:spPr/>
      <dgm:t>
        <a:bodyPr/>
        <a:lstStyle/>
        <a:p>
          <a:endParaRPr lang="en-GB"/>
        </a:p>
      </dgm:t>
    </dgm:pt>
    <dgm:pt modelId="{F70B4F60-0627-47E1-979B-4CA2DF0879F6}">
      <dgm:prSet phldrT="[Text]" custT="1"/>
      <dgm:spPr>
        <a:solidFill>
          <a:schemeClr val="bg2">
            <a:lumMod val="75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cs-CZ" sz="1800" dirty="0"/>
            <a:t>Zpracování </a:t>
          </a:r>
          <a:r>
            <a:rPr lang="cs-CZ" sz="1800" dirty="0" err="1"/>
            <a:t>videoreportáže</a:t>
          </a:r>
          <a:endParaRPr lang="en-GB" sz="1800" dirty="0"/>
        </a:p>
      </dgm:t>
    </dgm:pt>
    <dgm:pt modelId="{92239C9B-9114-4E36-A527-8C34B6AA6333}" type="parTrans" cxnId="{AE163CAE-269A-4088-8DCA-E415B5BBEC08}">
      <dgm:prSet/>
      <dgm:spPr/>
      <dgm:t>
        <a:bodyPr/>
        <a:lstStyle/>
        <a:p>
          <a:endParaRPr lang="en-GB"/>
        </a:p>
      </dgm:t>
    </dgm:pt>
    <dgm:pt modelId="{89DE3D14-3280-4622-91C9-DBD992D7C651}" type="sibTrans" cxnId="{AE163CAE-269A-4088-8DCA-E415B5BBEC08}">
      <dgm:prSet/>
      <dgm:spPr/>
      <dgm:t>
        <a:bodyPr/>
        <a:lstStyle/>
        <a:p>
          <a:endParaRPr lang="en-GB"/>
        </a:p>
      </dgm:t>
    </dgm:pt>
    <dgm:pt modelId="{D975E46A-5CFE-4514-B96F-69B7A5386F67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Co můžeme změnit</a:t>
          </a:r>
          <a:endParaRPr lang="en-GB" dirty="0"/>
        </a:p>
      </dgm:t>
    </dgm:pt>
    <dgm:pt modelId="{2D9BFDC7-D3D3-438C-8489-35B4A89EF23E}" type="parTrans" cxnId="{8D2D3C7E-F631-498E-AB03-7D688C928853}">
      <dgm:prSet/>
      <dgm:spPr/>
      <dgm:t>
        <a:bodyPr/>
        <a:lstStyle/>
        <a:p>
          <a:endParaRPr lang="en-GB"/>
        </a:p>
      </dgm:t>
    </dgm:pt>
    <dgm:pt modelId="{64A9F067-3776-45CB-8755-2D5B469BD3B8}" type="sibTrans" cxnId="{8D2D3C7E-F631-498E-AB03-7D688C928853}">
      <dgm:prSet/>
      <dgm:spPr/>
      <dgm:t>
        <a:bodyPr/>
        <a:lstStyle/>
        <a:p>
          <a:endParaRPr lang="en-GB"/>
        </a:p>
      </dgm:t>
    </dgm:pt>
    <dgm:pt modelId="{639602AD-F0DA-4389-BD48-2B3889D47EAE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Návrhy na změny okolí</a:t>
          </a:r>
          <a:endParaRPr lang="en-GB" dirty="0"/>
        </a:p>
      </dgm:t>
    </dgm:pt>
    <dgm:pt modelId="{5A181859-B317-4091-8D3D-CF0B8D9E8296}" type="parTrans" cxnId="{733A3107-0EF7-412D-9AC5-D868B0CD411D}">
      <dgm:prSet/>
      <dgm:spPr/>
      <dgm:t>
        <a:bodyPr/>
        <a:lstStyle/>
        <a:p>
          <a:endParaRPr lang="en-GB"/>
        </a:p>
      </dgm:t>
    </dgm:pt>
    <dgm:pt modelId="{E7692AC4-2852-47CB-82C1-4F8D9AD5C58F}" type="sibTrans" cxnId="{733A3107-0EF7-412D-9AC5-D868B0CD411D}">
      <dgm:prSet/>
      <dgm:spPr/>
      <dgm:t>
        <a:bodyPr/>
        <a:lstStyle/>
        <a:p>
          <a:endParaRPr lang="en-GB"/>
        </a:p>
      </dgm:t>
    </dgm:pt>
    <dgm:pt modelId="{78154E04-F4C4-4D85-A16D-A0AAD74ECF64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Dopady minulosti (kolektivizace, komunismus, nová výstavba…)</a:t>
          </a:r>
          <a:endParaRPr lang="en-GB" sz="1800" dirty="0"/>
        </a:p>
      </dgm:t>
    </dgm:pt>
    <dgm:pt modelId="{5412D831-B5ED-4905-B140-9531AA408398}" type="parTrans" cxnId="{93D308EE-EEC7-4493-8C36-D8C6F94B6724}">
      <dgm:prSet/>
      <dgm:spPr/>
      <dgm:t>
        <a:bodyPr/>
        <a:lstStyle/>
        <a:p>
          <a:endParaRPr lang="en-GB"/>
        </a:p>
      </dgm:t>
    </dgm:pt>
    <dgm:pt modelId="{94260120-5F1A-4075-B254-CA57A8A41799}" type="sibTrans" cxnId="{93D308EE-EEC7-4493-8C36-D8C6F94B6724}">
      <dgm:prSet/>
      <dgm:spPr/>
      <dgm:t>
        <a:bodyPr/>
        <a:lstStyle/>
        <a:p>
          <a:endParaRPr lang="en-GB"/>
        </a:p>
      </dgm:t>
    </dgm:pt>
    <dgm:pt modelId="{2A9257DD-5615-4CBA-B4E3-00C32E09CF21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Překvapte Říčany</a:t>
          </a:r>
          <a:endParaRPr lang="en-GB" dirty="0"/>
        </a:p>
      </dgm:t>
    </dgm:pt>
    <dgm:pt modelId="{6FDB9999-C555-44B6-BA77-6EB2B4D47979}" type="parTrans" cxnId="{9315696E-FEEB-4151-96F7-7D8A6F3937DA}">
      <dgm:prSet/>
      <dgm:spPr/>
      <dgm:t>
        <a:bodyPr/>
        <a:lstStyle/>
        <a:p>
          <a:endParaRPr lang="en-GB"/>
        </a:p>
      </dgm:t>
    </dgm:pt>
    <dgm:pt modelId="{82D90EC3-9013-49D0-B8DB-1D1C160D97A4}" type="sibTrans" cxnId="{9315696E-FEEB-4151-96F7-7D8A6F3937DA}">
      <dgm:prSet/>
      <dgm:spPr/>
      <dgm:t>
        <a:bodyPr/>
        <a:lstStyle/>
        <a:p>
          <a:endParaRPr lang="en-GB"/>
        </a:p>
      </dgm:t>
    </dgm:pt>
    <dgm:pt modelId="{A27148DE-2FFA-4CE5-AD4F-D8E6952FEBBD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Inspirativní osobnosti          a projekty</a:t>
          </a:r>
          <a:endParaRPr lang="en-GB" dirty="0"/>
        </a:p>
      </dgm:t>
    </dgm:pt>
    <dgm:pt modelId="{8B7B2628-C5D2-4617-B874-59E64BCC4AFB}" type="parTrans" cxnId="{947D4B2D-37DC-4E10-9372-ED1B3697A8AF}">
      <dgm:prSet/>
      <dgm:spPr/>
      <dgm:t>
        <a:bodyPr/>
        <a:lstStyle/>
        <a:p>
          <a:endParaRPr lang="en-GB"/>
        </a:p>
      </dgm:t>
    </dgm:pt>
    <dgm:pt modelId="{8845B60F-C146-43EC-A7AD-09628AB7508F}" type="sibTrans" cxnId="{947D4B2D-37DC-4E10-9372-ED1B3697A8AF}">
      <dgm:prSet/>
      <dgm:spPr/>
      <dgm:t>
        <a:bodyPr/>
        <a:lstStyle/>
        <a:p>
          <a:endParaRPr lang="en-GB"/>
        </a:p>
      </dgm:t>
    </dgm:pt>
    <dgm:pt modelId="{B7D41EA8-89BA-4B4F-A9C2-0A8CDEF4ED4C}" type="pres">
      <dgm:prSet presAssocID="{E8EC76F1-9BAE-40F5-B6A8-84F78AFEFD52}" presName="Name0" presStyleCnt="0">
        <dgm:presLayoutVars>
          <dgm:dir/>
          <dgm:resizeHandles val="exact"/>
        </dgm:presLayoutVars>
      </dgm:prSet>
      <dgm:spPr/>
    </dgm:pt>
    <dgm:pt modelId="{96FBE22F-9089-4774-8AC9-4FB4572A5B87}" type="pres">
      <dgm:prSet presAssocID="{85D92EDC-7323-44F6-9EBE-78F9B830331A}" presName="composite" presStyleCnt="0"/>
      <dgm:spPr/>
    </dgm:pt>
    <dgm:pt modelId="{FD489E3F-D821-4501-B51F-6FCC287D814B}" type="pres">
      <dgm:prSet presAssocID="{85D92EDC-7323-44F6-9EBE-78F9B830331A}" presName="imagSh" presStyleLbl="bgImgPlace1" presStyleIdx="0" presStyleCnt="5" custScaleX="113995" custScaleY="108514" custLinFactNeighborX="11364" custLinFactNeighborY="-1062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A286B8E5-190A-43EB-B589-4A0642B92E2A}" type="pres">
      <dgm:prSet presAssocID="{85D92EDC-7323-44F6-9EBE-78F9B830331A}" presName="txNode" presStyleLbl="node1" presStyleIdx="0" presStyleCnt="5" custScaleY="127701" custLinFactNeighborX="-16707" custLinFactNeighborY="79321">
        <dgm:presLayoutVars>
          <dgm:bulletEnabled val="1"/>
        </dgm:presLayoutVars>
      </dgm:prSet>
      <dgm:spPr/>
    </dgm:pt>
    <dgm:pt modelId="{CD8F3405-59B1-4BBC-8B48-D82AC98CDE63}" type="pres">
      <dgm:prSet presAssocID="{0E578CF7-0104-407E-A148-F67A4238745A}" presName="sibTrans" presStyleLbl="sibTrans2D1" presStyleIdx="0" presStyleCnt="4"/>
      <dgm:spPr/>
    </dgm:pt>
    <dgm:pt modelId="{2A10FC08-6E86-496A-96F6-E8417EB4DFFE}" type="pres">
      <dgm:prSet presAssocID="{0E578CF7-0104-407E-A148-F67A4238745A}" presName="connTx" presStyleLbl="sibTrans2D1" presStyleIdx="0" presStyleCnt="4"/>
      <dgm:spPr/>
    </dgm:pt>
    <dgm:pt modelId="{721346AE-AE1C-4839-BA9E-5BB2267A3CD2}" type="pres">
      <dgm:prSet presAssocID="{051B11F3-15B5-44F0-A66C-A2F535D07098}" presName="composite" presStyleCnt="0"/>
      <dgm:spPr/>
    </dgm:pt>
    <dgm:pt modelId="{6170331F-EBE0-4B1E-816C-20FC95D48C59}" type="pres">
      <dgm:prSet presAssocID="{051B11F3-15B5-44F0-A66C-A2F535D07098}" presName="imagSh" presStyleLbl="bgImgPlace1" presStyleIdx="1" presStyleCnt="5" custScaleX="131074" custScaleY="141215" custLinFactNeighborX="478" custLinFactNeighborY="-305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47EBF1AC-4942-4C67-BD70-8E54C14075C4}" type="pres">
      <dgm:prSet presAssocID="{051B11F3-15B5-44F0-A66C-A2F535D07098}" presName="txNode" presStyleLbl="node1" presStyleIdx="1" presStyleCnt="5" custScaleX="135509" custScaleY="131383" custLinFactNeighborX="-19620" custLinFactNeighborY="77695">
        <dgm:presLayoutVars>
          <dgm:bulletEnabled val="1"/>
        </dgm:presLayoutVars>
      </dgm:prSet>
      <dgm:spPr/>
    </dgm:pt>
    <dgm:pt modelId="{5EAA6449-CC5E-4637-B78D-5730AD918534}" type="pres">
      <dgm:prSet presAssocID="{4C937BFB-0D4D-4D17-8989-038D0505339A}" presName="sibTrans" presStyleLbl="sibTrans2D1" presStyleIdx="1" presStyleCnt="4"/>
      <dgm:spPr/>
    </dgm:pt>
    <dgm:pt modelId="{9221ACC5-1FF3-4C8F-88EA-01061F4429CB}" type="pres">
      <dgm:prSet presAssocID="{4C937BFB-0D4D-4D17-8989-038D0505339A}" presName="connTx" presStyleLbl="sibTrans2D1" presStyleIdx="1" presStyleCnt="4"/>
      <dgm:spPr/>
    </dgm:pt>
    <dgm:pt modelId="{281773AF-342D-4B98-B37C-30E0BFADE4EE}" type="pres">
      <dgm:prSet presAssocID="{925D0F15-4B2F-4853-9218-37CF8004356F}" presName="composite" presStyleCnt="0"/>
      <dgm:spPr/>
    </dgm:pt>
    <dgm:pt modelId="{AE808EF9-5494-4F5B-891A-BA2729847BA8}" type="pres">
      <dgm:prSet presAssocID="{925D0F15-4B2F-4853-9218-37CF8004356F}" presName="imagSh" presStyleLbl="bgImgPlace1" presStyleIdx="2" presStyleCnt="5" custScaleX="127407" custScaleY="119906" custLinFactNeighborX="3117" custLinFactNeighborY="-44231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85F1194-01A1-417D-B4DF-291BBECA4330}" type="pres">
      <dgm:prSet presAssocID="{925D0F15-4B2F-4853-9218-37CF8004356F}" presName="txNode" presStyleLbl="node1" presStyleIdx="2" presStyleCnt="5" custScaleX="144131" custScaleY="229105" custLinFactY="18146" custLinFactNeighborX="-4379" custLinFactNeighborY="100000">
        <dgm:presLayoutVars>
          <dgm:bulletEnabled val="1"/>
        </dgm:presLayoutVars>
      </dgm:prSet>
      <dgm:spPr/>
    </dgm:pt>
    <dgm:pt modelId="{6B5012D2-7588-4260-B3DD-759998023101}" type="pres">
      <dgm:prSet presAssocID="{3B4BF957-99DE-4006-9D5C-9AF43A9A8644}" presName="sibTrans" presStyleLbl="sibTrans2D1" presStyleIdx="2" presStyleCnt="4"/>
      <dgm:spPr/>
    </dgm:pt>
    <dgm:pt modelId="{1483D458-6413-40FC-9545-5CFD6CA76D8A}" type="pres">
      <dgm:prSet presAssocID="{3B4BF957-99DE-4006-9D5C-9AF43A9A8644}" presName="connTx" presStyleLbl="sibTrans2D1" presStyleIdx="2" presStyleCnt="4"/>
      <dgm:spPr/>
    </dgm:pt>
    <dgm:pt modelId="{B0AB7ECA-85BC-40B6-A2FC-F09C8DF44C53}" type="pres">
      <dgm:prSet presAssocID="{05058DA0-5DA8-4458-8F3C-05FDD2CA2E42}" presName="composite" presStyleCnt="0"/>
      <dgm:spPr/>
    </dgm:pt>
    <dgm:pt modelId="{D1132B6C-4EDE-4B43-88A2-3A9540FBBF7D}" type="pres">
      <dgm:prSet presAssocID="{05058DA0-5DA8-4458-8F3C-05FDD2CA2E42}" presName="imagSh" presStyleLbl="b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39000" r="-39000"/>
          </a:stretch>
        </a:blipFill>
      </dgm:spPr>
    </dgm:pt>
    <dgm:pt modelId="{82912998-0D57-4848-888E-99B1023106F4}" type="pres">
      <dgm:prSet presAssocID="{05058DA0-5DA8-4458-8F3C-05FDD2CA2E42}" presName="txNode" presStyleLbl="node1" presStyleIdx="3" presStyleCnt="5" custScaleX="186047" custScaleY="218105" custLinFactY="19440" custLinFactNeighborX="-5747" custLinFactNeighborY="100000">
        <dgm:presLayoutVars>
          <dgm:bulletEnabled val="1"/>
        </dgm:presLayoutVars>
      </dgm:prSet>
      <dgm:spPr/>
    </dgm:pt>
    <dgm:pt modelId="{16E119F9-ED68-4584-8AAF-BBE9778BA7C2}" type="pres">
      <dgm:prSet presAssocID="{7EB000EA-DA20-4781-9DE7-B2A514218555}" presName="sibTrans" presStyleLbl="sibTrans2D1" presStyleIdx="3" presStyleCnt="4"/>
      <dgm:spPr/>
    </dgm:pt>
    <dgm:pt modelId="{6C8E3CE3-904D-4392-932C-2F64DCE66557}" type="pres">
      <dgm:prSet presAssocID="{7EB000EA-DA20-4781-9DE7-B2A514218555}" presName="connTx" presStyleLbl="sibTrans2D1" presStyleIdx="3" presStyleCnt="4"/>
      <dgm:spPr/>
    </dgm:pt>
    <dgm:pt modelId="{EE84F028-8DF2-4057-8A8A-D61AB3E8B788}" type="pres">
      <dgm:prSet presAssocID="{D975E46A-5CFE-4514-B96F-69B7A5386F67}" presName="composite" presStyleCnt="0"/>
      <dgm:spPr/>
    </dgm:pt>
    <dgm:pt modelId="{99EB25CF-5F35-48AD-99FC-356728DFB8E0}" type="pres">
      <dgm:prSet presAssocID="{D975E46A-5CFE-4514-B96F-69B7A5386F67}" presName="imagSh" presStyleLbl="bgImgPlace1" presStyleIdx="4" presStyleCnt="5" custLinFactNeighborX="865" custLinFactNeighborY="-3348"/>
      <dgm:spPr/>
    </dgm:pt>
    <dgm:pt modelId="{E1AE613A-F06D-4A2D-8F1F-CB02AC17B9E5}" type="pres">
      <dgm:prSet presAssocID="{D975E46A-5CFE-4514-B96F-69B7A5386F67}" presName="txNode" presStyleLbl="node1" presStyleIdx="4" presStyleCnt="5" custScaleX="147757" custScaleY="230413" custLinFactY="21950" custLinFactNeighborX="-20879" custLinFactNeighborY="100000">
        <dgm:presLayoutVars>
          <dgm:bulletEnabled val="1"/>
        </dgm:presLayoutVars>
      </dgm:prSet>
      <dgm:spPr/>
    </dgm:pt>
  </dgm:ptLst>
  <dgm:cxnLst>
    <dgm:cxn modelId="{C7288C03-D3E8-42B6-9FC4-C31FB6D4A92F}" type="presOf" srcId="{7EB000EA-DA20-4781-9DE7-B2A514218555}" destId="{16E119F9-ED68-4584-8AAF-BBE9778BA7C2}" srcOrd="0" destOrd="0" presId="urn:microsoft.com/office/officeart/2005/8/layout/hProcess10"/>
    <dgm:cxn modelId="{733A3107-0EF7-412D-9AC5-D868B0CD411D}" srcId="{D975E46A-5CFE-4514-B96F-69B7A5386F67}" destId="{639602AD-F0DA-4389-BD48-2B3889D47EAE}" srcOrd="0" destOrd="0" parTransId="{5A181859-B317-4091-8D3D-CF0B8D9E8296}" sibTransId="{E7692AC4-2852-47CB-82C1-4F8D9AD5C58F}"/>
    <dgm:cxn modelId="{A5D3C109-BB9F-4A26-9542-B9EC64DFC751}" type="presOf" srcId="{639602AD-F0DA-4389-BD48-2B3889D47EAE}" destId="{E1AE613A-F06D-4A2D-8F1F-CB02AC17B9E5}" srcOrd="0" destOrd="1" presId="urn:microsoft.com/office/officeart/2005/8/layout/hProcess10"/>
    <dgm:cxn modelId="{FA772C0A-13E6-4CF3-9C31-782F612EF02E}" type="presOf" srcId="{2A9257DD-5615-4CBA-B4E3-00C32E09CF21}" destId="{E1AE613A-F06D-4A2D-8F1F-CB02AC17B9E5}" srcOrd="0" destOrd="3" presId="urn:microsoft.com/office/officeart/2005/8/layout/hProcess10"/>
    <dgm:cxn modelId="{ADE39C0F-E9F5-4D37-98BB-A6F9DD97FA56}" type="presOf" srcId="{4C937BFB-0D4D-4D17-8989-038D0505339A}" destId="{5EAA6449-CC5E-4637-B78D-5730AD918534}" srcOrd="0" destOrd="0" presId="urn:microsoft.com/office/officeart/2005/8/layout/hProcess10"/>
    <dgm:cxn modelId="{7CF3581B-5F49-4AAB-9576-B2080E287F4B}" type="presOf" srcId="{7422E9EA-B0B6-4CAC-9A86-E9DED3FD1916}" destId="{47EBF1AC-4942-4C67-BD70-8E54C14075C4}" srcOrd="0" destOrd="2" presId="urn:microsoft.com/office/officeart/2005/8/layout/hProcess10"/>
    <dgm:cxn modelId="{16831023-CD83-457B-83EA-F90B6AE97F61}" srcId="{E8EC76F1-9BAE-40F5-B6A8-84F78AFEFD52}" destId="{85D92EDC-7323-44F6-9EBE-78F9B830331A}" srcOrd="0" destOrd="0" parTransId="{ADA2A6AA-5750-49E0-A863-756A2C990BB3}" sibTransId="{0E578CF7-0104-407E-A148-F67A4238745A}"/>
    <dgm:cxn modelId="{A0FF0625-2132-4BF5-8346-B7867D4FA026}" srcId="{E8EC76F1-9BAE-40F5-B6A8-84F78AFEFD52}" destId="{05058DA0-5DA8-4458-8F3C-05FDD2CA2E42}" srcOrd="3" destOrd="0" parTransId="{AB5A8515-F5AC-4222-B31F-5126736BE8E2}" sibTransId="{7EB000EA-DA20-4781-9DE7-B2A514218555}"/>
    <dgm:cxn modelId="{947D4B2D-37DC-4E10-9372-ED1B3697A8AF}" srcId="{D975E46A-5CFE-4514-B96F-69B7A5386F67}" destId="{A27148DE-2FFA-4CE5-AD4F-D8E6952FEBBD}" srcOrd="1" destOrd="0" parTransId="{8B7B2628-C5D2-4617-B874-59E64BCC4AFB}" sibTransId="{8845B60F-C146-43EC-A7AD-09628AB7508F}"/>
    <dgm:cxn modelId="{9DAE992E-BE5B-4A8F-A6F6-BA614DE6894B}" type="presOf" srcId="{3B4BF957-99DE-4006-9D5C-9AF43A9A8644}" destId="{1483D458-6413-40FC-9545-5CFD6CA76D8A}" srcOrd="1" destOrd="0" presId="urn:microsoft.com/office/officeart/2005/8/layout/hProcess10"/>
    <dgm:cxn modelId="{E2C99530-E604-400F-9261-982111E58607}" type="presOf" srcId="{7EB000EA-DA20-4781-9DE7-B2A514218555}" destId="{6C8E3CE3-904D-4392-932C-2F64DCE66557}" srcOrd="1" destOrd="0" presId="urn:microsoft.com/office/officeart/2005/8/layout/hProcess10"/>
    <dgm:cxn modelId="{6421E933-447D-445F-8E1F-6B627E95E4C0}" srcId="{85D92EDC-7323-44F6-9EBE-78F9B830331A}" destId="{03C28A08-7DF1-4DBF-B9A4-AD683B2A0BA9}" srcOrd="1" destOrd="0" parTransId="{2F97F993-CA35-48A7-841A-E33F760594F4}" sibTransId="{F09EBEA1-88A3-4EDC-AF83-43EE0900738C}"/>
    <dgm:cxn modelId="{BF39693D-1B80-42EB-A10A-C5B12C1575FE}" type="presOf" srcId="{A27148DE-2FFA-4CE5-AD4F-D8E6952FEBBD}" destId="{E1AE613A-F06D-4A2D-8F1F-CB02AC17B9E5}" srcOrd="0" destOrd="2" presId="urn:microsoft.com/office/officeart/2005/8/layout/hProcess10"/>
    <dgm:cxn modelId="{6FAA5540-9A61-4EC1-A8A7-E005575B4F64}" type="presOf" srcId="{3668ABAE-6DCE-4434-90C3-84E7B64B1DFB}" destId="{C85F1194-01A1-417D-B4DF-291BBECA4330}" srcOrd="0" destOrd="1" presId="urn:microsoft.com/office/officeart/2005/8/layout/hProcess10"/>
    <dgm:cxn modelId="{0FA7E141-713F-4DE4-954C-F3239A0A8905}" type="presOf" srcId="{E8EC76F1-9BAE-40F5-B6A8-84F78AFEFD52}" destId="{B7D41EA8-89BA-4B4F-A9C2-0A8CDEF4ED4C}" srcOrd="0" destOrd="0" presId="urn:microsoft.com/office/officeart/2005/8/layout/hProcess10"/>
    <dgm:cxn modelId="{1BD5F261-8E86-4AC0-BDDB-DEFC0C421B78}" srcId="{051B11F3-15B5-44F0-A66C-A2F535D07098}" destId="{300C1C7D-2FAF-4006-9504-E5E6B72B95F8}" srcOrd="0" destOrd="0" parTransId="{16A459DE-A228-428D-BE4E-1E85E979FB90}" sibTransId="{FDC3855D-C6A4-4031-B764-2F362A1B84E4}"/>
    <dgm:cxn modelId="{520C5F67-8B27-406B-A020-E8B952C49BAB}" type="presOf" srcId="{300C1C7D-2FAF-4006-9504-E5E6B72B95F8}" destId="{47EBF1AC-4942-4C67-BD70-8E54C14075C4}" srcOrd="0" destOrd="1" presId="urn:microsoft.com/office/officeart/2005/8/layout/hProcess10"/>
    <dgm:cxn modelId="{9315696E-FEEB-4151-96F7-7D8A6F3937DA}" srcId="{D975E46A-5CFE-4514-B96F-69B7A5386F67}" destId="{2A9257DD-5615-4CBA-B4E3-00C32E09CF21}" srcOrd="2" destOrd="0" parTransId="{6FDB9999-C555-44B6-BA77-6EB2B4D47979}" sibTransId="{82D90EC3-9013-49D0-B8DB-1D1C160D97A4}"/>
    <dgm:cxn modelId="{90032B4F-E753-4ED1-90A5-D6BA6610BB88}" type="presOf" srcId="{85D92EDC-7323-44F6-9EBE-78F9B830331A}" destId="{A286B8E5-190A-43EB-B589-4A0642B92E2A}" srcOrd="0" destOrd="0" presId="urn:microsoft.com/office/officeart/2005/8/layout/hProcess10"/>
    <dgm:cxn modelId="{6B653670-B734-422F-B37A-005021EFA407}" type="presOf" srcId="{78154E04-F4C4-4D85-A16D-A0AAD74ECF64}" destId="{C85F1194-01A1-417D-B4DF-291BBECA4330}" srcOrd="0" destOrd="2" presId="urn:microsoft.com/office/officeart/2005/8/layout/hProcess10"/>
    <dgm:cxn modelId="{9D186F52-912D-405F-8F10-741991E78984}" type="presOf" srcId="{0E578CF7-0104-407E-A148-F67A4238745A}" destId="{2A10FC08-6E86-496A-96F6-E8417EB4DFFE}" srcOrd="1" destOrd="0" presId="urn:microsoft.com/office/officeart/2005/8/layout/hProcess10"/>
    <dgm:cxn modelId="{CAFAAC54-89E9-43EA-B89A-EC2564CA3C9C}" type="presOf" srcId="{0E578CF7-0104-407E-A148-F67A4238745A}" destId="{CD8F3405-59B1-4BBC-8B48-D82AC98CDE63}" srcOrd="0" destOrd="0" presId="urn:microsoft.com/office/officeart/2005/8/layout/hProcess10"/>
    <dgm:cxn modelId="{83EF1155-C598-431A-8C8E-E97AF355900E}" type="presOf" srcId="{925D0F15-4B2F-4853-9218-37CF8004356F}" destId="{C85F1194-01A1-417D-B4DF-291BBECA4330}" srcOrd="0" destOrd="0" presId="urn:microsoft.com/office/officeart/2005/8/layout/hProcess10"/>
    <dgm:cxn modelId="{C9CC2C77-11F4-4AA9-B1E1-94CF7EF5A8C3}" type="presOf" srcId="{4C937BFB-0D4D-4D17-8989-038D0505339A}" destId="{9221ACC5-1FF3-4C8F-88EA-01061F4429CB}" srcOrd="1" destOrd="0" presId="urn:microsoft.com/office/officeart/2005/8/layout/hProcess10"/>
    <dgm:cxn modelId="{8D2D3C7E-F631-498E-AB03-7D688C928853}" srcId="{E8EC76F1-9BAE-40F5-B6A8-84F78AFEFD52}" destId="{D975E46A-5CFE-4514-B96F-69B7A5386F67}" srcOrd="4" destOrd="0" parTransId="{2D9BFDC7-D3D3-438C-8489-35B4A89EF23E}" sibTransId="{64A9F067-3776-45CB-8755-2D5B469BD3B8}"/>
    <dgm:cxn modelId="{13288081-09DE-486B-8450-A3CB584CF881}" type="presOf" srcId="{3B4BF957-99DE-4006-9D5C-9AF43A9A8644}" destId="{6B5012D2-7588-4260-B3DD-759998023101}" srcOrd="0" destOrd="0" presId="urn:microsoft.com/office/officeart/2005/8/layout/hProcess10"/>
    <dgm:cxn modelId="{CFB4AB84-0F02-459F-9E62-CA3CE154643E}" type="presOf" srcId="{A1BBA42A-6C5F-461E-B90C-7D5D0DECD5CC}" destId="{A286B8E5-190A-43EB-B589-4A0642B92E2A}" srcOrd="0" destOrd="1" presId="urn:microsoft.com/office/officeart/2005/8/layout/hProcess10"/>
    <dgm:cxn modelId="{45611790-0B86-438F-8550-892B51E2AB6C}" srcId="{E8EC76F1-9BAE-40F5-B6A8-84F78AFEFD52}" destId="{051B11F3-15B5-44F0-A66C-A2F535D07098}" srcOrd="1" destOrd="0" parTransId="{BAC0DAE9-633F-447B-B9BE-C8EE9B719F84}" sibTransId="{4C937BFB-0D4D-4D17-8989-038D0505339A}"/>
    <dgm:cxn modelId="{371D7599-0E0B-49B2-AAF9-B0075F2FAC8B}" srcId="{E8EC76F1-9BAE-40F5-B6A8-84F78AFEFD52}" destId="{925D0F15-4B2F-4853-9218-37CF8004356F}" srcOrd="2" destOrd="0" parTransId="{215A3561-CBEA-4D8F-9B0F-A9E19BA215A1}" sibTransId="{3B4BF957-99DE-4006-9D5C-9AF43A9A8644}"/>
    <dgm:cxn modelId="{1A9C1C9D-A118-4F8C-94B5-BDF2F905CD49}" srcId="{85D92EDC-7323-44F6-9EBE-78F9B830331A}" destId="{A1BBA42A-6C5F-461E-B90C-7D5D0DECD5CC}" srcOrd="0" destOrd="0" parTransId="{93A5467D-A1AD-43FA-856F-4CB4DF28F278}" sibTransId="{D0BE1243-946F-4581-8B9C-6CA62DFB7A24}"/>
    <dgm:cxn modelId="{301688AD-650F-4ADF-B63D-3D028322A687}" type="presOf" srcId="{F70B4F60-0627-47E1-979B-4CA2DF0879F6}" destId="{82912998-0D57-4848-888E-99B1023106F4}" srcOrd="0" destOrd="1" presId="urn:microsoft.com/office/officeart/2005/8/layout/hProcess10"/>
    <dgm:cxn modelId="{AE163CAE-269A-4088-8DCA-E415B5BBEC08}" srcId="{05058DA0-5DA8-4458-8F3C-05FDD2CA2E42}" destId="{F70B4F60-0627-47E1-979B-4CA2DF0879F6}" srcOrd="0" destOrd="0" parTransId="{92239C9B-9114-4E36-A527-8C34B6AA6333}" sibTransId="{89DE3D14-3280-4622-91C9-DBD992D7C651}"/>
    <dgm:cxn modelId="{B9F67ABC-9105-45AB-9B60-48DCD742681F}" type="presOf" srcId="{05058DA0-5DA8-4458-8F3C-05FDD2CA2E42}" destId="{82912998-0D57-4848-888E-99B1023106F4}" srcOrd="0" destOrd="0" presId="urn:microsoft.com/office/officeart/2005/8/layout/hProcess10"/>
    <dgm:cxn modelId="{854D5CCA-338A-47D8-AE5A-3507D45A9FE2}" srcId="{051B11F3-15B5-44F0-A66C-A2F535D07098}" destId="{7422E9EA-B0B6-4CAC-9A86-E9DED3FD1916}" srcOrd="1" destOrd="0" parTransId="{7E9CFACA-7E72-43CD-A5D9-81E8A9FAF78D}" sibTransId="{7DF24DC5-89F0-47F9-B9C5-2C72FCE8B01A}"/>
    <dgm:cxn modelId="{27BB2AD0-112D-4ADD-AE21-5FFC988C5E0C}" type="presOf" srcId="{D975E46A-5CFE-4514-B96F-69B7A5386F67}" destId="{E1AE613A-F06D-4A2D-8F1F-CB02AC17B9E5}" srcOrd="0" destOrd="0" presId="urn:microsoft.com/office/officeart/2005/8/layout/hProcess10"/>
    <dgm:cxn modelId="{0B1A70D9-40E1-4580-8889-DB2169B75F64}" srcId="{925D0F15-4B2F-4853-9218-37CF8004356F}" destId="{3668ABAE-6DCE-4434-90C3-84E7B64B1DFB}" srcOrd="0" destOrd="0" parTransId="{D30B983B-C79C-44B7-B829-D07052AF77EA}" sibTransId="{15EA6C61-814B-4450-A050-32789F70C84F}"/>
    <dgm:cxn modelId="{42F125E4-4193-4541-88A4-DDC6420353AA}" type="presOf" srcId="{051B11F3-15B5-44F0-A66C-A2F535D07098}" destId="{47EBF1AC-4942-4C67-BD70-8E54C14075C4}" srcOrd="0" destOrd="0" presId="urn:microsoft.com/office/officeart/2005/8/layout/hProcess10"/>
    <dgm:cxn modelId="{93D308EE-EEC7-4493-8C36-D8C6F94B6724}" srcId="{925D0F15-4B2F-4853-9218-37CF8004356F}" destId="{78154E04-F4C4-4D85-A16D-A0AAD74ECF64}" srcOrd="1" destOrd="0" parTransId="{5412D831-B5ED-4905-B140-9531AA408398}" sibTransId="{94260120-5F1A-4075-B254-CA57A8A41799}"/>
    <dgm:cxn modelId="{5FE63DF2-ABC1-4326-A068-AB340DE39ACA}" type="presOf" srcId="{03C28A08-7DF1-4DBF-B9A4-AD683B2A0BA9}" destId="{A286B8E5-190A-43EB-B589-4A0642B92E2A}" srcOrd="0" destOrd="2" presId="urn:microsoft.com/office/officeart/2005/8/layout/hProcess10"/>
    <dgm:cxn modelId="{BC71A35E-1702-4A16-93FD-9C884A105552}" type="presParOf" srcId="{B7D41EA8-89BA-4B4F-A9C2-0A8CDEF4ED4C}" destId="{96FBE22F-9089-4774-8AC9-4FB4572A5B87}" srcOrd="0" destOrd="0" presId="urn:microsoft.com/office/officeart/2005/8/layout/hProcess10"/>
    <dgm:cxn modelId="{1FC02D1C-C452-48EF-A676-0C5F262E4BFE}" type="presParOf" srcId="{96FBE22F-9089-4774-8AC9-4FB4572A5B87}" destId="{FD489E3F-D821-4501-B51F-6FCC287D814B}" srcOrd="0" destOrd="0" presId="urn:microsoft.com/office/officeart/2005/8/layout/hProcess10"/>
    <dgm:cxn modelId="{0AE42CC8-4B14-4BB3-982A-EAED699CA309}" type="presParOf" srcId="{96FBE22F-9089-4774-8AC9-4FB4572A5B87}" destId="{A286B8E5-190A-43EB-B589-4A0642B92E2A}" srcOrd="1" destOrd="0" presId="urn:microsoft.com/office/officeart/2005/8/layout/hProcess10"/>
    <dgm:cxn modelId="{87DDE0E8-AC85-4DEA-9632-46508B7E89D7}" type="presParOf" srcId="{B7D41EA8-89BA-4B4F-A9C2-0A8CDEF4ED4C}" destId="{CD8F3405-59B1-4BBC-8B48-D82AC98CDE63}" srcOrd="1" destOrd="0" presId="urn:microsoft.com/office/officeart/2005/8/layout/hProcess10"/>
    <dgm:cxn modelId="{8AB9CF1F-5640-4CA9-B8E3-D49D5F38AFA1}" type="presParOf" srcId="{CD8F3405-59B1-4BBC-8B48-D82AC98CDE63}" destId="{2A10FC08-6E86-496A-96F6-E8417EB4DFFE}" srcOrd="0" destOrd="0" presId="urn:microsoft.com/office/officeart/2005/8/layout/hProcess10"/>
    <dgm:cxn modelId="{A0E67256-35B5-47FF-8723-8787DDFB6DB9}" type="presParOf" srcId="{B7D41EA8-89BA-4B4F-A9C2-0A8CDEF4ED4C}" destId="{721346AE-AE1C-4839-BA9E-5BB2267A3CD2}" srcOrd="2" destOrd="0" presId="urn:microsoft.com/office/officeart/2005/8/layout/hProcess10"/>
    <dgm:cxn modelId="{49ED921E-EA1C-44AD-B519-6B08DBBCDA37}" type="presParOf" srcId="{721346AE-AE1C-4839-BA9E-5BB2267A3CD2}" destId="{6170331F-EBE0-4B1E-816C-20FC95D48C59}" srcOrd="0" destOrd="0" presId="urn:microsoft.com/office/officeart/2005/8/layout/hProcess10"/>
    <dgm:cxn modelId="{CD26AFF0-B952-4A85-8552-DC4221372879}" type="presParOf" srcId="{721346AE-AE1C-4839-BA9E-5BB2267A3CD2}" destId="{47EBF1AC-4942-4C67-BD70-8E54C14075C4}" srcOrd="1" destOrd="0" presId="urn:microsoft.com/office/officeart/2005/8/layout/hProcess10"/>
    <dgm:cxn modelId="{E4961058-64F3-41FE-AACF-899CBD83F532}" type="presParOf" srcId="{B7D41EA8-89BA-4B4F-A9C2-0A8CDEF4ED4C}" destId="{5EAA6449-CC5E-4637-B78D-5730AD918534}" srcOrd="3" destOrd="0" presId="urn:microsoft.com/office/officeart/2005/8/layout/hProcess10"/>
    <dgm:cxn modelId="{C21097CC-B700-4421-932E-D68F396E340C}" type="presParOf" srcId="{5EAA6449-CC5E-4637-B78D-5730AD918534}" destId="{9221ACC5-1FF3-4C8F-88EA-01061F4429CB}" srcOrd="0" destOrd="0" presId="urn:microsoft.com/office/officeart/2005/8/layout/hProcess10"/>
    <dgm:cxn modelId="{011FC52B-680C-4BA7-AA16-E481A0F1394C}" type="presParOf" srcId="{B7D41EA8-89BA-4B4F-A9C2-0A8CDEF4ED4C}" destId="{281773AF-342D-4B98-B37C-30E0BFADE4EE}" srcOrd="4" destOrd="0" presId="urn:microsoft.com/office/officeart/2005/8/layout/hProcess10"/>
    <dgm:cxn modelId="{30C5A2DB-2C5A-423E-AA47-20A6888EEBFE}" type="presParOf" srcId="{281773AF-342D-4B98-B37C-30E0BFADE4EE}" destId="{AE808EF9-5494-4F5B-891A-BA2729847BA8}" srcOrd="0" destOrd="0" presId="urn:microsoft.com/office/officeart/2005/8/layout/hProcess10"/>
    <dgm:cxn modelId="{85B12A80-F1B1-4E5E-890F-EE963E6BB398}" type="presParOf" srcId="{281773AF-342D-4B98-B37C-30E0BFADE4EE}" destId="{C85F1194-01A1-417D-B4DF-291BBECA4330}" srcOrd="1" destOrd="0" presId="urn:microsoft.com/office/officeart/2005/8/layout/hProcess10"/>
    <dgm:cxn modelId="{B70D22D1-C21B-463B-8437-7BEE9DC82B4A}" type="presParOf" srcId="{B7D41EA8-89BA-4B4F-A9C2-0A8CDEF4ED4C}" destId="{6B5012D2-7588-4260-B3DD-759998023101}" srcOrd="5" destOrd="0" presId="urn:microsoft.com/office/officeart/2005/8/layout/hProcess10"/>
    <dgm:cxn modelId="{05D0272A-58FF-4073-A36B-EAFC6946A7FD}" type="presParOf" srcId="{6B5012D2-7588-4260-B3DD-759998023101}" destId="{1483D458-6413-40FC-9545-5CFD6CA76D8A}" srcOrd="0" destOrd="0" presId="urn:microsoft.com/office/officeart/2005/8/layout/hProcess10"/>
    <dgm:cxn modelId="{A7481285-8073-4FD3-8E91-BA55EF075F9D}" type="presParOf" srcId="{B7D41EA8-89BA-4B4F-A9C2-0A8CDEF4ED4C}" destId="{B0AB7ECA-85BC-40B6-A2FC-F09C8DF44C53}" srcOrd="6" destOrd="0" presId="urn:microsoft.com/office/officeart/2005/8/layout/hProcess10"/>
    <dgm:cxn modelId="{B4C2E0AC-F059-44BC-83DA-0B218DBA7E92}" type="presParOf" srcId="{B0AB7ECA-85BC-40B6-A2FC-F09C8DF44C53}" destId="{D1132B6C-4EDE-4B43-88A2-3A9540FBBF7D}" srcOrd="0" destOrd="0" presId="urn:microsoft.com/office/officeart/2005/8/layout/hProcess10"/>
    <dgm:cxn modelId="{5489E6CA-8D11-4A81-895D-D3455581F7EC}" type="presParOf" srcId="{B0AB7ECA-85BC-40B6-A2FC-F09C8DF44C53}" destId="{82912998-0D57-4848-888E-99B1023106F4}" srcOrd="1" destOrd="0" presId="urn:microsoft.com/office/officeart/2005/8/layout/hProcess10"/>
    <dgm:cxn modelId="{ABD00F06-3F20-4F9B-BBEE-9A63CD57282C}" type="presParOf" srcId="{B7D41EA8-89BA-4B4F-A9C2-0A8CDEF4ED4C}" destId="{16E119F9-ED68-4584-8AAF-BBE9778BA7C2}" srcOrd="7" destOrd="0" presId="urn:microsoft.com/office/officeart/2005/8/layout/hProcess10"/>
    <dgm:cxn modelId="{7BC78186-EDE3-4F95-9D37-95C6F080E069}" type="presParOf" srcId="{16E119F9-ED68-4584-8AAF-BBE9778BA7C2}" destId="{6C8E3CE3-904D-4392-932C-2F64DCE66557}" srcOrd="0" destOrd="0" presId="urn:microsoft.com/office/officeart/2005/8/layout/hProcess10"/>
    <dgm:cxn modelId="{01D91CAF-384B-4CFA-9954-4E3B3181EA60}" type="presParOf" srcId="{B7D41EA8-89BA-4B4F-A9C2-0A8CDEF4ED4C}" destId="{EE84F028-8DF2-4057-8A8A-D61AB3E8B788}" srcOrd="8" destOrd="0" presId="urn:microsoft.com/office/officeart/2005/8/layout/hProcess10"/>
    <dgm:cxn modelId="{A3552DB7-9B65-4614-B6B0-324E1BDE78EE}" type="presParOf" srcId="{EE84F028-8DF2-4057-8A8A-D61AB3E8B788}" destId="{99EB25CF-5F35-48AD-99FC-356728DFB8E0}" srcOrd="0" destOrd="0" presId="urn:microsoft.com/office/officeart/2005/8/layout/hProcess10"/>
    <dgm:cxn modelId="{CA909365-625B-438D-8A6D-EA92C595CF4A}" type="presParOf" srcId="{EE84F028-8DF2-4057-8A8A-D61AB3E8B788}" destId="{E1AE613A-F06D-4A2D-8F1F-CB02AC17B9E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EC76F1-9BAE-40F5-B6A8-84F78AFEFD52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5D92EDC-7323-44F6-9EBE-78F9B830331A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2000" dirty="0"/>
            <a:t>Já</a:t>
          </a:r>
          <a:endParaRPr lang="en-GB" sz="2000" dirty="0"/>
        </a:p>
      </dgm:t>
    </dgm:pt>
    <dgm:pt modelId="{ADA2A6AA-5750-49E0-A863-756A2C990BB3}" type="parTrans" cxnId="{16831023-CD83-457B-83EA-F90B6AE97F61}">
      <dgm:prSet/>
      <dgm:spPr/>
      <dgm:t>
        <a:bodyPr/>
        <a:lstStyle/>
        <a:p>
          <a:endParaRPr lang="en-GB"/>
        </a:p>
      </dgm:t>
    </dgm:pt>
    <dgm:pt modelId="{0E578CF7-0104-407E-A148-F67A4238745A}" type="sibTrans" cxnId="{16831023-CD83-457B-83EA-F90B6AE97F61}">
      <dgm:prSet/>
      <dgm:spPr/>
      <dgm:t>
        <a:bodyPr/>
        <a:lstStyle/>
        <a:p>
          <a:endParaRPr lang="en-GB"/>
        </a:p>
      </dgm:t>
    </dgm:pt>
    <dgm:pt modelId="{A1BBA42A-6C5F-461E-B90C-7D5D0DECD5CC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Kam rád chodím</a:t>
          </a:r>
          <a:endParaRPr lang="en-GB" sz="1800" dirty="0"/>
        </a:p>
      </dgm:t>
    </dgm:pt>
    <dgm:pt modelId="{93A5467D-A1AD-43FA-856F-4CB4DF28F278}" type="parTrans" cxnId="{1A9C1C9D-A118-4F8C-94B5-BDF2F905CD49}">
      <dgm:prSet/>
      <dgm:spPr/>
      <dgm:t>
        <a:bodyPr/>
        <a:lstStyle/>
        <a:p>
          <a:endParaRPr lang="en-GB"/>
        </a:p>
      </dgm:t>
    </dgm:pt>
    <dgm:pt modelId="{D0BE1243-946F-4581-8B9C-6CA62DFB7A24}" type="sibTrans" cxnId="{1A9C1C9D-A118-4F8C-94B5-BDF2F905CD49}">
      <dgm:prSet/>
      <dgm:spPr/>
      <dgm:t>
        <a:bodyPr/>
        <a:lstStyle/>
        <a:p>
          <a:endParaRPr lang="en-GB"/>
        </a:p>
      </dgm:t>
    </dgm:pt>
    <dgm:pt modelId="{03C28A08-7DF1-4DBF-B9A4-AD683B2A0BA9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Co mě zajímá</a:t>
          </a:r>
          <a:endParaRPr lang="en-GB" sz="1800" dirty="0"/>
        </a:p>
      </dgm:t>
    </dgm:pt>
    <dgm:pt modelId="{2F97F993-CA35-48A7-841A-E33F760594F4}" type="parTrans" cxnId="{6421E933-447D-445F-8E1F-6B627E95E4C0}">
      <dgm:prSet/>
      <dgm:spPr/>
      <dgm:t>
        <a:bodyPr/>
        <a:lstStyle/>
        <a:p>
          <a:endParaRPr lang="en-GB"/>
        </a:p>
      </dgm:t>
    </dgm:pt>
    <dgm:pt modelId="{F09EBEA1-88A3-4EDC-AF83-43EE0900738C}" type="sibTrans" cxnId="{6421E933-447D-445F-8E1F-6B627E95E4C0}">
      <dgm:prSet/>
      <dgm:spPr/>
      <dgm:t>
        <a:bodyPr/>
        <a:lstStyle/>
        <a:p>
          <a:endParaRPr lang="en-GB"/>
        </a:p>
      </dgm:t>
    </dgm:pt>
    <dgm:pt modelId="{051B11F3-15B5-44F0-A66C-A2F535D07098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Odkud jsem</a:t>
          </a:r>
          <a:endParaRPr lang="en-GB" sz="1800" dirty="0"/>
        </a:p>
      </dgm:t>
    </dgm:pt>
    <dgm:pt modelId="{BAC0DAE9-633F-447B-B9BE-C8EE9B719F84}" type="parTrans" cxnId="{45611790-0B86-438F-8550-892B51E2AB6C}">
      <dgm:prSet/>
      <dgm:spPr/>
      <dgm:t>
        <a:bodyPr/>
        <a:lstStyle/>
        <a:p>
          <a:endParaRPr lang="en-GB"/>
        </a:p>
      </dgm:t>
    </dgm:pt>
    <dgm:pt modelId="{4C937BFB-0D4D-4D17-8989-038D0505339A}" type="sibTrans" cxnId="{45611790-0B86-438F-8550-892B51E2AB6C}">
      <dgm:prSet/>
      <dgm:spPr/>
      <dgm:t>
        <a:bodyPr/>
        <a:lstStyle/>
        <a:p>
          <a:endParaRPr lang="en-GB"/>
        </a:p>
      </dgm:t>
    </dgm:pt>
    <dgm:pt modelId="{300C1C7D-2FAF-4006-9504-E5E6B72B95F8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Rodokmen</a:t>
          </a:r>
          <a:endParaRPr lang="en-GB" sz="1800" dirty="0"/>
        </a:p>
      </dgm:t>
    </dgm:pt>
    <dgm:pt modelId="{16A459DE-A228-428D-BE4E-1E85E979FB90}" type="parTrans" cxnId="{1BD5F261-8E86-4AC0-BDDB-DEFC0C421B78}">
      <dgm:prSet/>
      <dgm:spPr/>
      <dgm:t>
        <a:bodyPr/>
        <a:lstStyle/>
        <a:p>
          <a:endParaRPr lang="en-GB"/>
        </a:p>
      </dgm:t>
    </dgm:pt>
    <dgm:pt modelId="{FDC3855D-C6A4-4031-B764-2F362A1B84E4}" type="sibTrans" cxnId="{1BD5F261-8E86-4AC0-BDDB-DEFC0C421B78}">
      <dgm:prSet/>
      <dgm:spPr/>
      <dgm:t>
        <a:bodyPr/>
        <a:lstStyle/>
        <a:p>
          <a:endParaRPr lang="en-GB"/>
        </a:p>
      </dgm:t>
    </dgm:pt>
    <dgm:pt modelId="{925D0F15-4B2F-4853-9218-37CF8004356F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2400" dirty="0"/>
            <a:t>Kde žijeme</a:t>
          </a:r>
          <a:endParaRPr lang="en-GB" sz="2400" dirty="0"/>
        </a:p>
      </dgm:t>
    </dgm:pt>
    <dgm:pt modelId="{215A3561-CBEA-4D8F-9B0F-A9E19BA215A1}" type="parTrans" cxnId="{371D7599-0E0B-49B2-AAF9-B0075F2FAC8B}">
      <dgm:prSet/>
      <dgm:spPr/>
      <dgm:t>
        <a:bodyPr/>
        <a:lstStyle/>
        <a:p>
          <a:endParaRPr lang="en-GB"/>
        </a:p>
      </dgm:t>
    </dgm:pt>
    <dgm:pt modelId="{3B4BF957-99DE-4006-9D5C-9AF43A9A8644}" type="sibTrans" cxnId="{371D7599-0E0B-49B2-AAF9-B0075F2FAC8B}">
      <dgm:prSet/>
      <dgm:spPr/>
      <dgm:t>
        <a:bodyPr/>
        <a:lstStyle/>
        <a:p>
          <a:endParaRPr lang="en-GB"/>
        </a:p>
      </dgm:t>
    </dgm:pt>
    <dgm:pt modelId="{3668ABAE-6DCE-4434-90C3-84E7B64B1DFB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Výlet do Pacova</a:t>
          </a:r>
          <a:endParaRPr lang="en-GB" sz="1800" dirty="0"/>
        </a:p>
      </dgm:t>
    </dgm:pt>
    <dgm:pt modelId="{D30B983B-C79C-44B7-B829-D07052AF77EA}" type="parTrans" cxnId="{0B1A70D9-40E1-4580-8889-DB2169B75F64}">
      <dgm:prSet/>
      <dgm:spPr/>
      <dgm:t>
        <a:bodyPr/>
        <a:lstStyle/>
        <a:p>
          <a:endParaRPr lang="en-GB"/>
        </a:p>
      </dgm:t>
    </dgm:pt>
    <dgm:pt modelId="{15EA6C61-814B-4450-A050-32789F70C84F}" type="sibTrans" cxnId="{0B1A70D9-40E1-4580-8889-DB2169B75F64}">
      <dgm:prSet/>
      <dgm:spPr/>
      <dgm:t>
        <a:bodyPr/>
        <a:lstStyle/>
        <a:p>
          <a:endParaRPr lang="en-GB"/>
        </a:p>
      </dgm:t>
    </dgm:pt>
    <dgm:pt modelId="{7422E9EA-B0B6-4CAC-9A86-E9DED3FD1916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Místa               a příběhy</a:t>
          </a:r>
          <a:endParaRPr lang="en-GB" sz="1800" dirty="0"/>
        </a:p>
      </dgm:t>
    </dgm:pt>
    <dgm:pt modelId="{7E9CFACA-7E72-43CD-A5D9-81E8A9FAF78D}" type="parTrans" cxnId="{854D5CCA-338A-47D8-AE5A-3507D45A9FE2}">
      <dgm:prSet/>
      <dgm:spPr/>
      <dgm:t>
        <a:bodyPr/>
        <a:lstStyle/>
        <a:p>
          <a:endParaRPr lang="en-GB"/>
        </a:p>
      </dgm:t>
    </dgm:pt>
    <dgm:pt modelId="{7DF24DC5-89F0-47F9-B9C5-2C72FCE8B01A}" type="sibTrans" cxnId="{854D5CCA-338A-47D8-AE5A-3507D45A9FE2}">
      <dgm:prSet/>
      <dgm:spPr/>
      <dgm:t>
        <a:bodyPr/>
        <a:lstStyle/>
        <a:p>
          <a:endParaRPr lang="en-GB"/>
        </a:p>
      </dgm:t>
    </dgm:pt>
    <dgm:pt modelId="{05058DA0-5DA8-4458-8F3C-05FDD2CA2E42}">
      <dgm:prSet phldrT="[Text]" custT="1"/>
      <dgm:spPr>
        <a:solidFill>
          <a:schemeClr val="bg2">
            <a:lumMod val="75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cs-CZ" sz="2400" dirty="0"/>
            <a:t>Co</a:t>
          </a:r>
          <a:r>
            <a:rPr lang="cs-CZ" sz="2400" baseline="0" dirty="0"/>
            <a:t> vnímáme </a:t>
          </a:r>
        </a:p>
        <a:p>
          <a:r>
            <a:rPr lang="cs-CZ" sz="2400" baseline="0" dirty="0"/>
            <a:t>a co si myslíme</a:t>
          </a:r>
          <a:endParaRPr lang="en-GB" sz="2400" dirty="0"/>
        </a:p>
      </dgm:t>
    </dgm:pt>
    <dgm:pt modelId="{AB5A8515-F5AC-4222-B31F-5126736BE8E2}" type="parTrans" cxnId="{A0FF0625-2132-4BF5-8346-B7867D4FA026}">
      <dgm:prSet/>
      <dgm:spPr/>
      <dgm:t>
        <a:bodyPr/>
        <a:lstStyle/>
        <a:p>
          <a:endParaRPr lang="en-GB"/>
        </a:p>
      </dgm:t>
    </dgm:pt>
    <dgm:pt modelId="{7EB000EA-DA20-4781-9DE7-B2A514218555}" type="sibTrans" cxnId="{A0FF0625-2132-4BF5-8346-B7867D4FA026}">
      <dgm:prSet/>
      <dgm:spPr/>
      <dgm:t>
        <a:bodyPr/>
        <a:lstStyle/>
        <a:p>
          <a:endParaRPr lang="en-GB"/>
        </a:p>
      </dgm:t>
    </dgm:pt>
    <dgm:pt modelId="{F70B4F60-0627-47E1-979B-4CA2DF0879F6}">
      <dgm:prSet phldrT="[Text]" custT="1"/>
      <dgm:spPr>
        <a:solidFill>
          <a:schemeClr val="bg2">
            <a:lumMod val="75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cs-CZ" sz="1800" dirty="0"/>
            <a:t>Zpracování </a:t>
          </a:r>
          <a:r>
            <a:rPr lang="cs-CZ" sz="1800" dirty="0" err="1"/>
            <a:t>videoreportáže</a:t>
          </a:r>
          <a:endParaRPr lang="en-GB" sz="1800" dirty="0"/>
        </a:p>
      </dgm:t>
    </dgm:pt>
    <dgm:pt modelId="{92239C9B-9114-4E36-A527-8C34B6AA6333}" type="parTrans" cxnId="{AE163CAE-269A-4088-8DCA-E415B5BBEC08}">
      <dgm:prSet/>
      <dgm:spPr/>
      <dgm:t>
        <a:bodyPr/>
        <a:lstStyle/>
        <a:p>
          <a:endParaRPr lang="en-GB"/>
        </a:p>
      </dgm:t>
    </dgm:pt>
    <dgm:pt modelId="{89DE3D14-3280-4622-91C9-DBD992D7C651}" type="sibTrans" cxnId="{AE163CAE-269A-4088-8DCA-E415B5BBEC08}">
      <dgm:prSet/>
      <dgm:spPr/>
      <dgm:t>
        <a:bodyPr/>
        <a:lstStyle/>
        <a:p>
          <a:endParaRPr lang="en-GB"/>
        </a:p>
      </dgm:t>
    </dgm:pt>
    <dgm:pt modelId="{D975E46A-5CFE-4514-B96F-69B7A5386F67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Co můžeme změnit</a:t>
          </a:r>
          <a:endParaRPr lang="en-GB" dirty="0"/>
        </a:p>
      </dgm:t>
    </dgm:pt>
    <dgm:pt modelId="{2D9BFDC7-D3D3-438C-8489-35B4A89EF23E}" type="parTrans" cxnId="{8D2D3C7E-F631-498E-AB03-7D688C928853}">
      <dgm:prSet/>
      <dgm:spPr/>
      <dgm:t>
        <a:bodyPr/>
        <a:lstStyle/>
        <a:p>
          <a:endParaRPr lang="en-GB"/>
        </a:p>
      </dgm:t>
    </dgm:pt>
    <dgm:pt modelId="{64A9F067-3776-45CB-8755-2D5B469BD3B8}" type="sibTrans" cxnId="{8D2D3C7E-F631-498E-AB03-7D688C928853}">
      <dgm:prSet/>
      <dgm:spPr/>
      <dgm:t>
        <a:bodyPr/>
        <a:lstStyle/>
        <a:p>
          <a:endParaRPr lang="en-GB"/>
        </a:p>
      </dgm:t>
    </dgm:pt>
    <dgm:pt modelId="{639602AD-F0DA-4389-BD48-2B3889D47EAE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Návrhy na změny okolí</a:t>
          </a:r>
          <a:endParaRPr lang="en-GB" dirty="0"/>
        </a:p>
      </dgm:t>
    </dgm:pt>
    <dgm:pt modelId="{5A181859-B317-4091-8D3D-CF0B8D9E8296}" type="parTrans" cxnId="{733A3107-0EF7-412D-9AC5-D868B0CD411D}">
      <dgm:prSet/>
      <dgm:spPr/>
      <dgm:t>
        <a:bodyPr/>
        <a:lstStyle/>
        <a:p>
          <a:endParaRPr lang="en-GB"/>
        </a:p>
      </dgm:t>
    </dgm:pt>
    <dgm:pt modelId="{E7692AC4-2852-47CB-82C1-4F8D9AD5C58F}" type="sibTrans" cxnId="{733A3107-0EF7-412D-9AC5-D868B0CD411D}">
      <dgm:prSet/>
      <dgm:spPr/>
      <dgm:t>
        <a:bodyPr/>
        <a:lstStyle/>
        <a:p>
          <a:endParaRPr lang="en-GB"/>
        </a:p>
      </dgm:t>
    </dgm:pt>
    <dgm:pt modelId="{78154E04-F4C4-4D85-A16D-A0AAD74ECF64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 sz="1800" dirty="0"/>
            <a:t>Dopady minulosti (kolektivizace, komunismus, nová výstavba…)</a:t>
          </a:r>
          <a:endParaRPr lang="en-GB" sz="1800" dirty="0"/>
        </a:p>
      </dgm:t>
    </dgm:pt>
    <dgm:pt modelId="{5412D831-B5ED-4905-B140-9531AA408398}" type="parTrans" cxnId="{93D308EE-EEC7-4493-8C36-D8C6F94B6724}">
      <dgm:prSet/>
      <dgm:spPr/>
      <dgm:t>
        <a:bodyPr/>
        <a:lstStyle/>
        <a:p>
          <a:endParaRPr lang="en-GB"/>
        </a:p>
      </dgm:t>
    </dgm:pt>
    <dgm:pt modelId="{94260120-5F1A-4075-B254-CA57A8A41799}" type="sibTrans" cxnId="{93D308EE-EEC7-4493-8C36-D8C6F94B6724}">
      <dgm:prSet/>
      <dgm:spPr/>
      <dgm:t>
        <a:bodyPr/>
        <a:lstStyle/>
        <a:p>
          <a:endParaRPr lang="en-GB"/>
        </a:p>
      </dgm:t>
    </dgm:pt>
    <dgm:pt modelId="{2A9257DD-5615-4CBA-B4E3-00C32E09CF21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Překvapte Říčany</a:t>
          </a:r>
          <a:endParaRPr lang="en-GB" dirty="0"/>
        </a:p>
      </dgm:t>
    </dgm:pt>
    <dgm:pt modelId="{6FDB9999-C555-44B6-BA77-6EB2B4D47979}" type="parTrans" cxnId="{9315696E-FEEB-4151-96F7-7D8A6F3937DA}">
      <dgm:prSet/>
      <dgm:spPr/>
      <dgm:t>
        <a:bodyPr/>
        <a:lstStyle/>
        <a:p>
          <a:endParaRPr lang="en-GB"/>
        </a:p>
      </dgm:t>
    </dgm:pt>
    <dgm:pt modelId="{82D90EC3-9013-49D0-B8DB-1D1C160D97A4}" type="sibTrans" cxnId="{9315696E-FEEB-4151-96F7-7D8A6F3937DA}">
      <dgm:prSet/>
      <dgm:spPr/>
      <dgm:t>
        <a:bodyPr/>
        <a:lstStyle/>
        <a:p>
          <a:endParaRPr lang="en-GB"/>
        </a:p>
      </dgm:t>
    </dgm:pt>
    <dgm:pt modelId="{A27148DE-2FFA-4CE5-AD4F-D8E6952FEBBD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Inspirativní osobnosti           a projekty</a:t>
          </a:r>
          <a:endParaRPr lang="en-GB" dirty="0"/>
        </a:p>
      </dgm:t>
    </dgm:pt>
    <dgm:pt modelId="{8B7B2628-C5D2-4617-B874-59E64BCC4AFB}" type="parTrans" cxnId="{947D4B2D-37DC-4E10-9372-ED1B3697A8AF}">
      <dgm:prSet/>
      <dgm:spPr/>
      <dgm:t>
        <a:bodyPr/>
        <a:lstStyle/>
        <a:p>
          <a:endParaRPr lang="en-GB"/>
        </a:p>
      </dgm:t>
    </dgm:pt>
    <dgm:pt modelId="{8845B60F-C146-43EC-A7AD-09628AB7508F}" type="sibTrans" cxnId="{947D4B2D-37DC-4E10-9372-ED1B3697A8AF}">
      <dgm:prSet/>
      <dgm:spPr/>
      <dgm:t>
        <a:bodyPr/>
        <a:lstStyle/>
        <a:p>
          <a:endParaRPr lang="en-GB"/>
        </a:p>
      </dgm:t>
    </dgm:pt>
    <dgm:pt modelId="{B7D41EA8-89BA-4B4F-A9C2-0A8CDEF4ED4C}" type="pres">
      <dgm:prSet presAssocID="{E8EC76F1-9BAE-40F5-B6A8-84F78AFEFD52}" presName="Name0" presStyleCnt="0">
        <dgm:presLayoutVars>
          <dgm:dir/>
          <dgm:resizeHandles val="exact"/>
        </dgm:presLayoutVars>
      </dgm:prSet>
      <dgm:spPr/>
    </dgm:pt>
    <dgm:pt modelId="{96FBE22F-9089-4774-8AC9-4FB4572A5B87}" type="pres">
      <dgm:prSet presAssocID="{85D92EDC-7323-44F6-9EBE-78F9B830331A}" presName="composite" presStyleCnt="0"/>
      <dgm:spPr/>
    </dgm:pt>
    <dgm:pt modelId="{FD489E3F-D821-4501-B51F-6FCC287D814B}" type="pres">
      <dgm:prSet presAssocID="{85D92EDC-7323-44F6-9EBE-78F9B830331A}" presName="imagSh" presStyleLbl="bgImgPlace1" presStyleIdx="0" presStyleCnt="5" custScaleX="113995" custScaleY="108514" custLinFactNeighborX="11364" custLinFactNeighborY="-1062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A286B8E5-190A-43EB-B589-4A0642B92E2A}" type="pres">
      <dgm:prSet presAssocID="{85D92EDC-7323-44F6-9EBE-78F9B830331A}" presName="txNode" presStyleLbl="node1" presStyleIdx="0" presStyleCnt="5" custScaleY="127701" custLinFactNeighborX="-16707" custLinFactNeighborY="79321">
        <dgm:presLayoutVars>
          <dgm:bulletEnabled val="1"/>
        </dgm:presLayoutVars>
      </dgm:prSet>
      <dgm:spPr/>
    </dgm:pt>
    <dgm:pt modelId="{CD8F3405-59B1-4BBC-8B48-D82AC98CDE63}" type="pres">
      <dgm:prSet presAssocID="{0E578CF7-0104-407E-A148-F67A4238745A}" presName="sibTrans" presStyleLbl="sibTrans2D1" presStyleIdx="0" presStyleCnt="4"/>
      <dgm:spPr/>
    </dgm:pt>
    <dgm:pt modelId="{2A10FC08-6E86-496A-96F6-E8417EB4DFFE}" type="pres">
      <dgm:prSet presAssocID="{0E578CF7-0104-407E-A148-F67A4238745A}" presName="connTx" presStyleLbl="sibTrans2D1" presStyleIdx="0" presStyleCnt="4"/>
      <dgm:spPr/>
    </dgm:pt>
    <dgm:pt modelId="{721346AE-AE1C-4839-BA9E-5BB2267A3CD2}" type="pres">
      <dgm:prSet presAssocID="{051B11F3-15B5-44F0-A66C-A2F535D07098}" presName="composite" presStyleCnt="0"/>
      <dgm:spPr/>
    </dgm:pt>
    <dgm:pt modelId="{6170331F-EBE0-4B1E-816C-20FC95D48C59}" type="pres">
      <dgm:prSet presAssocID="{051B11F3-15B5-44F0-A66C-A2F535D07098}" presName="imagSh" presStyleLbl="bgImgPlace1" presStyleIdx="1" presStyleCnt="5" custScaleX="131074" custScaleY="141215" custLinFactNeighborX="478" custLinFactNeighborY="-305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47EBF1AC-4942-4C67-BD70-8E54C14075C4}" type="pres">
      <dgm:prSet presAssocID="{051B11F3-15B5-44F0-A66C-A2F535D07098}" presName="txNode" presStyleLbl="node1" presStyleIdx="1" presStyleCnt="5" custScaleX="135509" custScaleY="131383" custLinFactNeighborX="-19620" custLinFactNeighborY="77695">
        <dgm:presLayoutVars>
          <dgm:bulletEnabled val="1"/>
        </dgm:presLayoutVars>
      </dgm:prSet>
      <dgm:spPr/>
    </dgm:pt>
    <dgm:pt modelId="{5EAA6449-CC5E-4637-B78D-5730AD918534}" type="pres">
      <dgm:prSet presAssocID="{4C937BFB-0D4D-4D17-8989-038D0505339A}" presName="sibTrans" presStyleLbl="sibTrans2D1" presStyleIdx="1" presStyleCnt="4"/>
      <dgm:spPr/>
    </dgm:pt>
    <dgm:pt modelId="{9221ACC5-1FF3-4C8F-88EA-01061F4429CB}" type="pres">
      <dgm:prSet presAssocID="{4C937BFB-0D4D-4D17-8989-038D0505339A}" presName="connTx" presStyleLbl="sibTrans2D1" presStyleIdx="1" presStyleCnt="4"/>
      <dgm:spPr/>
    </dgm:pt>
    <dgm:pt modelId="{281773AF-342D-4B98-B37C-30E0BFADE4EE}" type="pres">
      <dgm:prSet presAssocID="{925D0F15-4B2F-4853-9218-37CF8004356F}" presName="composite" presStyleCnt="0"/>
      <dgm:spPr/>
    </dgm:pt>
    <dgm:pt modelId="{AE808EF9-5494-4F5B-891A-BA2729847BA8}" type="pres">
      <dgm:prSet presAssocID="{925D0F15-4B2F-4853-9218-37CF8004356F}" presName="imagSh" presStyleLbl="bgImgPlace1" presStyleIdx="2" presStyleCnt="5" custScaleX="127407" custScaleY="119906" custLinFactNeighborX="3117" custLinFactNeighborY="-44231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85F1194-01A1-417D-B4DF-291BBECA4330}" type="pres">
      <dgm:prSet presAssocID="{925D0F15-4B2F-4853-9218-37CF8004356F}" presName="txNode" presStyleLbl="node1" presStyleIdx="2" presStyleCnt="5" custScaleX="144131" custScaleY="229105" custLinFactY="18146" custLinFactNeighborX="-4379" custLinFactNeighborY="100000">
        <dgm:presLayoutVars>
          <dgm:bulletEnabled val="1"/>
        </dgm:presLayoutVars>
      </dgm:prSet>
      <dgm:spPr/>
    </dgm:pt>
    <dgm:pt modelId="{6B5012D2-7588-4260-B3DD-759998023101}" type="pres">
      <dgm:prSet presAssocID="{3B4BF957-99DE-4006-9D5C-9AF43A9A8644}" presName="sibTrans" presStyleLbl="sibTrans2D1" presStyleIdx="2" presStyleCnt="4"/>
      <dgm:spPr/>
    </dgm:pt>
    <dgm:pt modelId="{1483D458-6413-40FC-9545-5CFD6CA76D8A}" type="pres">
      <dgm:prSet presAssocID="{3B4BF957-99DE-4006-9D5C-9AF43A9A8644}" presName="connTx" presStyleLbl="sibTrans2D1" presStyleIdx="2" presStyleCnt="4"/>
      <dgm:spPr/>
    </dgm:pt>
    <dgm:pt modelId="{B0AB7ECA-85BC-40B6-A2FC-F09C8DF44C53}" type="pres">
      <dgm:prSet presAssocID="{05058DA0-5DA8-4458-8F3C-05FDD2CA2E42}" presName="composite" presStyleCnt="0"/>
      <dgm:spPr/>
    </dgm:pt>
    <dgm:pt modelId="{D1132B6C-4EDE-4B43-88A2-3A9540FBBF7D}" type="pres">
      <dgm:prSet presAssocID="{05058DA0-5DA8-4458-8F3C-05FDD2CA2E42}" presName="imagSh" presStyleLbl="b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39000" r="-39000"/>
          </a:stretch>
        </a:blipFill>
      </dgm:spPr>
    </dgm:pt>
    <dgm:pt modelId="{82912998-0D57-4848-888E-99B1023106F4}" type="pres">
      <dgm:prSet presAssocID="{05058DA0-5DA8-4458-8F3C-05FDD2CA2E42}" presName="txNode" presStyleLbl="node1" presStyleIdx="3" presStyleCnt="5" custScaleX="186047" custScaleY="218105" custLinFactY="19440" custLinFactNeighborX="-5747" custLinFactNeighborY="100000">
        <dgm:presLayoutVars>
          <dgm:bulletEnabled val="1"/>
        </dgm:presLayoutVars>
      </dgm:prSet>
      <dgm:spPr/>
    </dgm:pt>
    <dgm:pt modelId="{16E119F9-ED68-4584-8AAF-BBE9778BA7C2}" type="pres">
      <dgm:prSet presAssocID="{7EB000EA-DA20-4781-9DE7-B2A514218555}" presName="sibTrans" presStyleLbl="sibTrans2D1" presStyleIdx="3" presStyleCnt="4"/>
      <dgm:spPr/>
    </dgm:pt>
    <dgm:pt modelId="{6C8E3CE3-904D-4392-932C-2F64DCE66557}" type="pres">
      <dgm:prSet presAssocID="{7EB000EA-DA20-4781-9DE7-B2A514218555}" presName="connTx" presStyleLbl="sibTrans2D1" presStyleIdx="3" presStyleCnt="4"/>
      <dgm:spPr/>
    </dgm:pt>
    <dgm:pt modelId="{EE84F028-8DF2-4057-8A8A-D61AB3E8B788}" type="pres">
      <dgm:prSet presAssocID="{D975E46A-5CFE-4514-B96F-69B7A5386F67}" presName="composite" presStyleCnt="0"/>
      <dgm:spPr/>
    </dgm:pt>
    <dgm:pt modelId="{99EB25CF-5F35-48AD-99FC-356728DFB8E0}" type="pres">
      <dgm:prSet presAssocID="{D975E46A-5CFE-4514-B96F-69B7A5386F67}" presName="imagSh" presStyleLbl="bgImgPlace1" presStyleIdx="4" presStyleCnt="5" custLinFactNeighborX="865" custLinFactNeighborY="-3348"/>
      <dgm:spPr/>
    </dgm:pt>
    <dgm:pt modelId="{E1AE613A-F06D-4A2D-8F1F-CB02AC17B9E5}" type="pres">
      <dgm:prSet presAssocID="{D975E46A-5CFE-4514-B96F-69B7A5386F67}" presName="txNode" presStyleLbl="node1" presStyleIdx="4" presStyleCnt="5" custScaleX="147757" custScaleY="230413" custLinFactY="21950" custLinFactNeighborX="-20879" custLinFactNeighborY="100000">
        <dgm:presLayoutVars>
          <dgm:bulletEnabled val="1"/>
        </dgm:presLayoutVars>
      </dgm:prSet>
      <dgm:spPr/>
    </dgm:pt>
  </dgm:ptLst>
  <dgm:cxnLst>
    <dgm:cxn modelId="{C7288C03-D3E8-42B6-9FC4-C31FB6D4A92F}" type="presOf" srcId="{7EB000EA-DA20-4781-9DE7-B2A514218555}" destId="{16E119F9-ED68-4584-8AAF-BBE9778BA7C2}" srcOrd="0" destOrd="0" presId="urn:microsoft.com/office/officeart/2005/8/layout/hProcess10"/>
    <dgm:cxn modelId="{733A3107-0EF7-412D-9AC5-D868B0CD411D}" srcId="{D975E46A-5CFE-4514-B96F-69B7A5386F67}" destId="{639602AD-F0DA-4389-BD48-2B3889D47EAE}" srcOrd="0" destOrd="0" parTransId="{5A181859-B317-4091-8D3D-CF0B8D9E8296}" sibTransId="{E7692AC4-2852-47CB-82C1-4F8D9AD5C58F}"/>
    <dgm:cxn modelId="{A5D3C109-BB9F-4A26-9542-B9EC64DFC751}" type="presOf" srcId="{639602AD-F0DA-4389-BD48-2B3889D47EAE}" destId="{E1AE613A-F06D-4A2D-8F1F-CB02AC17B9E5}" srcOrd="0" destOrd="1" presId="urn:microsoft.com/office/officeart/2005/8/layout/hProcess10"/>
    <dgm:cxn modelId="{FA772C0A-13E6-4CF3-9C31-782F612EF02E}" type="presOf" srcId="{2A9257DD-5615-4CBA-B4E3-00C32E09CF21}" destId="{E1AE613A-F06D-4A2D-8F1F-CB02AC17B9E5}" srcOrd="0" destOrd="3" presId="urn:microsoft.com/office/officeart/2005/8/layout/hProcess10"/>
    <dgm:cxn modelId="{ADE39C0F-E9F5-4D37-98BB-A6F9DD97FA56}" type="presOf" srcId="{4C937BFB-0D4D-4D17-8989-038D0505339A}" destId="{5EAA6449-CC5E-4637-B78D-5730AD918534}" srcOrd="0" destOrd="0" presId="urn:microsoft.com/office/officeart/2005/8/layout/hProcess10"/>
    <dgm:cxn modelId="{7CF3581B-5F49-4AAB-9576-B2080E287F4B}" type="presOf" srcId="{7422E9EA-B0B6-4CAC-9A86-E9DED3FD1916}" destId="{47EBF1AC-4942-4C67-BD70-8E54C14075C4}" srcOrd="0" destOrd="2" presId="urn:microsoft.com/office/officeart/2005/8/layout/hProcess10"/>
    <dgm:cxn modelId="{16831023-CD83-457B-83EA-F90B6AE97F61}" srcId="{E8EC76F1-9BAE-40F5-B6A8-84F78AFEFD52}" destId="{85D92EDC-7323-44F6-9EBE-78F9B830331A}" srcOrd="0" destOrd="0" parTransId="{ADA2A6AA-5750-49E0-A863-756A2C990BB3}" sibTransId="{0E578CF7-0104-407E-A148-F67A4238745A}"/>
    <dgm:cxn modelId="{A0FF0625-2132-4BF5-8346-B7867D4FA026}" srcId="{E8EC76F1-9BAE-40F5-B6A8-84F78AFEFD52}" destId="{05058DA0-5DA8-4458-8F3C-05FDD2CA2E42}" srcOrd="3" destOrd="0" parTransId="{AB5A8515-F5AC-4222-B31F-5126736BE8E2}" sibTransId="{7EB000EA-DA20-4781-9DE7-B2A514218555}"/>
    <dgm:cxn modelId="{947D4B2D-37DC-4E10-9372-ED1B3697A8AF}" srcId="{D975E46A-5CFE-4514-B96F-69B7A5386F67}" destId="{A27148DE-2FFA-4CE5-AD4F-D8E6952FEBBD}" srcOrd="1" destOrd="0" parTransId="{8B7B2628-C5D2-4617-B874-59E64BCC4AFB}" sibTransId="{8845B60F-C146-43EC-A7AD-09628AB7508F}"/>
    <dgm:cxn modelId="{9DAE992E-BE5B-4A8F-A6F6-BA614DE6894B}" type="presOf" srcId="{3B4BF957-99DE-4006-9D5C-9AF43A9A8644}" destId="{1483D458-6413-40FC-9545-5CFD6CA76D8A}" srcOrd="1" destOrd="0" presId="urn:microsoft.com/office/officeart/2005/8/layout/hProcess10"/>
    <dgm:cxn modelId="{E2C99530-E604-400F-9261-982111E58607}" type="presOf" srcId="{7EB000EA-DA20-4781-9DE7-B2A514218555}" destId="{6C8E3CE3-904D-4392-932C-2F64DCE66557}" srcOrd="1" destOrd="0" presId="urn:microsoft.com/office/officeart/2005/8/layout/hProcess10"/>
    <dgm:cxn modelId="{6421E933-447D-445F-8E1F-6B627E95E4C0}" srcId="{85D92EDC-7323-44F6-9EBE-78F9B830331A}" destId="{03C28A08-7DF1-4DBF-B9A4-AD683B2A0BA9}" srcOrd="1" destOrd="0" parTransId="{2F97F993-CA35-48A7-841A-E33F760594F4}" sibTransId="{F09EBEA1-88A3-4EDC-AF83-43EE0900738C}"/>
    <dgm:cxn modelId="{BF39693D-1B80-42EB-A10A-C5B12C1575FE}" type="presOf" srcId="{A27148DE-2FFA-4CE5-AD4F-D8E6952FEBBD}" destId="{E1AE613A-F06D-4A2D-8F1F-CB02AC17B9E5}" srcOrd="0" destOrd="2" presId="urn:microsoft.com/office/officeart/2005/8/layout/hProcess10"/>
    <dgm:cxn modelId="{6FAA5540-9A61-4EC1-A8A7-E005575B4F64}" type="presOf" srcId="{3668ABAE-6DCE-4434-90C3-84E7B64B1DFB}" destId="{C85F1194-01A1-417D-B4DF-291BBECA4330}" srcOrd="0" destOrd="1" presId="urn:microsoft.com/office/officeart/2005/8/layout/hProcess10"/>
    <dgm:cxn modelId="{0FA7E141-713F-4DE4-954C-F3239A0A8905}" type="presOf" srcId="{E8EC76F1-9BAE-40F5-B6A8-84F78AFEFD52}" destId="{B7D41EA8-89BA-4B4F-A9C2-0A8CDEF4ED4C}" srcOrd="0" destOrd="0" presId="urn:microsoft.com/office/officeart/2005/8/layout/hProcess10"/>
    <dgm:cxn modelId="{1BD5F261-8E86-4AC0-BDDB-DEFC0C421B78}" srcId="{051B11F3-15B5-44F0-A66C-A2F535D07098}" destId="{300C1C7D-2FAF-4006-9504-E5E6B72B95F8}" srcOrd="0" destOrd="0" parTransId="{16A459DE-A228-428D-BE4E-1E85E979FB90}" sibTransId="{FDC3855D-C6A4-4031-B764-2F362A1B84E4}"/>
    <dgm:cxn modelId="{520C5F67-8B27-406B-A020-E8B952C49BAB}" type="presOf" srcId="{300C1C7D-2FAF-4006-9504-E5E6B72B95F8}" destId="{47EBF1AC-4942-4C67-BD70-8E54C14075C4}" srcOrd="0" destOrd="1" presId="urn:microsoft.com/office/officeart/2005/8/layout/hProcess10"/>
    <dgm:cxn modelId="{9315696E-FEEB-4151-96F7-7D8A6F3937DA}" srcId="{D975E46A-5CFE-4514-B96F-69B7A5386F67}" destId="{2A9257DD-5615-4CBA-B4E3-00C32E09CF21}" srcOrd="2" destOrd="0" parTransId="{6FDB9999-C555-44B6-BA77-6EB2B4D47979}" sibTransId="{82D90EC3-9013-49D0-B8DB-1D1C160D97A4}"/>
    <dgm:cxn modelId="{90032B4F-E753-4ED1-90A5-D6BA6610BB88}" type="presOf" srcId="{85D92EDC-7323-44F6-9EBE-78F9B830331A}" destId="{A286B8E5-190A-43EB-B589-4A0642B92E2A}" srcOrd="0" destOrd="0" presId="urn:microsoft.com/office/officeart/2005/8/layout/hProcess10"/>
    <dgm:cxn modelId="{6B653670-B734-422F-B37A-005021EFA407}" type="presOf" srcId="{78154E04-F4C4-4D85-A16D-A0AAD74ECF64}" destId="{C85F1194-01A1-417D-B4DF-291BBECA4330}" srcOrd="0" destOrd="2" presId="urn:microsoft.com/office/officeart/2005/8/layout/hProcess10"/>
    <dgm:cxn modelId="{9D186F52-912D-405F-8F10-741991E78984}" type="presOf" srcId="{0E578CF7-0104-407E-A148-F67A4238745A}" destId="{2A10FC08-6E86-496A-96F6-E8417EB4DFFE}" srcOrd="1" destOrd="0" presId="urn:microsoft.com/office/officeart/2005/8/layout/hProcess10"/>
    <dgm:cxn modelId="{CAFAAC54-89E9-43EA-B89A-EC2564CA3C9C}" type="presOf" srcId="{0E578CF7-0104-407E-A148-F67A4238745A}" destId="{CD8F3405-59B1-4BBC-8B48-D82AC98CDE63}" srcOrd="0" destOrd="0" presId="urn:microsoft.com/office/officeart/2005/8/layout/hProcess10"/>
    <dgm:cxn modelId="{83EF1155-C598-431A-8C8E-E97AF355900E}" type="presOf" srcId="{925D0F15-4B2F-4853-9218-37CF8004356F}" destId="{C85F1194-01A1-417D-B4DF-291BBECA4330}" srcOrd="0" destOrd="0" presId="urn:microsoft.com/office/officeart/2005/8/layout/hProcess10"/>
    <dgm:cxn modelId="{C9CC2C77-11F4-4AA9-B1E1-94CF7EF5A8C3}" type="presOf" srcId="{4C937BFB-0D4D-4D17-8989-038D0505339A}" destId="{9221ACC5-1FF3-4C8F-88EA-01061F4429CB}" srcOrd="1" destOrd="0" presId="urn:microsoft.com/office/officeart/2005/8/layout/hProcess10"/>
    <dgm:cxn modelId="{8D2D3C7E-F631-498E-AB03-7D688C928853}" srcId="{E8EC76F1-9BAE-40F5-B6A8-84F78AFEFD52}" destId="{D975E46A-5CFE-4514-B96F-69B7A5386F67}" srcOrd="4" destOrd="0" parTransId="{2D9BFDC7-D3D3-438C-8489-35B4A89EF23E}" sibTransId="{64A9F067-3776-45CB-8755-2D5B469BD3B8}"/>
    <dgm:cxn modelId="{13288081-09DE-486B-8450-A3CB584CF881}" type="presOf" srcId="{3B4BF957-99DE-4006-9D5C-9AF43A9A8644}" destId="{6B5012D2-7588-4260-B3DD-759998023101}" srcOrd="0" destOrd="0" presId="urn:microsoft.com/office/officeart/2005/8/layout/hProcess10"/>
    <dgm:cxn modelId="{CFB4AB84-0F02-459F-9E62-CA3CE154643E}" type="presOf" srcId="{A1BBA42A-6C5F-461E-B90C-7D5D0DECD5CC}" destId="{A286B8E5-190A-43EB-B589-4A0642B92E2A}" srcOrd="0" destOrd="1" presId="urn:microsoft.com/office/officeart/2005/8/layout/hProcess10"/>
    <dgm:cxn modelId="{45611790-0B86-438F-8550-892B51E2AB6C}" srcId="{E8EC76F1-9BAE-40F5-B6A8-84F78AFEFD52}" destId="{051B11F3-15B5-44F0-A66C-A2F535D07098}" srcOrd="1" destOrd="0" parTransId="{BAC0DAE9-633F-447B-B9BE-C8EE9B719F84}" sibTransId="{4C937BFB-0D4D-4D17-8989-038D0505339A}"/>
    <dgm:cxn modelId="{371D7599-0E0B-49B2-AAF9-B0075F2FAC8B}" srcId="{E8EC76F1-9BAE-40F5-B6A8-84F78AFEFD52}" destId="{925D0F15-4B2F-4853-9218-37CF8004356F}" srcOrd="2" destOrd="0" parTransId="{215A3561-CBEA-4D8F-9B0F-A9E19BA215A1}" sibTransId="{3B4BF957-99DE-4006-9D5C-9AF43A9A8644}"/>
    <dgm:cxn modelId="{1A9C1C9D-A118-4F8C-94B5-BDF2F905CD49}" srcId="{85D92EDC-7323-44F6-9EBE-78F9B830331A}" destId="{A1BBA42A-6C5F-461E-B90C-7D5D0DECD5CC}" srcOrd="0" destOrd="0" parTransId="{93A5467D-A1AD-43FA-856F-4CB4DF28F278}" sibTransId="{D0BE1243-946F-4581-8B9C-6CA62DFB7A24}"/>
    <dgm:cxn modelId="{301688AD-650F-4ADF-B63D-3D028322A687}" type="presOf" srcId="{F70B4F60-0627-47E1-979B-4CA2DF0879F6}" destId="{82912998-0D57-4848-888E-99B1023106F4}" srcOrd="0" destOrd="1" presId="urn:microsoft.com/office/officeart/2005/8/layout/hProcess10"/>
    <dgm:cxn modelId="{AE163CAE-269A-4088-8DCA-E415B5BBEC08}" srcId="{05058DA0-5DA8-4458-8F3C-05FDD2CA2E42}" destId="{F70B4F60-0627-47E1-979B-4CA2DF0879F6}" srcOrd="0" destOrd="0" parTransId="{92239C9B-9114-4E36-A527-8C34B6AA6333}" sibTransId="{89DE3D14-3280-4622-91C9-DBD992D7C651}"/>
    <dgm:cxn modelId="{B9F67ABC-9105-45AB-9B60-48DCD742681F}" type="presOf" srcId="{05058DA0-5DA8-4458-8F3C-05FDD2CA2E42}" destId="{82912998-0D57-4848-888E-99B1023106F4}" srcOrd="0" destOrd="0" presId="urn:microsoft.com/office/officeart/2005/8/layout/hProcess10"/>
    <dgm:cxn modelId="{854D5CCA-338A-47D8-AE5A-3507D45A9FE2}" srcId="{051B11F3-15B5-44F0-A66C-A2F535D07098}" destId="{7422E9EA-B0B6-4CAC-9A86-E9DED3FD1916}" srcOrd="1" destOrd="0" parTransId="{7E9CFACA-7E72-43CD-A5D9-81E8A9FAF78D}" sibTransId="{7DF24DC5-89F0-47F9-B9C5-2C72FCE8B01A}"/>
    <dgm:cxn modelId="{27BB2AD0-112D-4ADD-AE21-5FFC988C5E0C}" type="presOf" srcId="{D975E46A-5CFE-4514-B96F-69B7A5386F67}" destId="{E1AE613A-F06D-4A2D-8F1F-CB02AC17B9E5}" srcOrd="0" destOrd="0" presId="urn:microsoft.com/office/officeart/2005/8/layout/hProcess10"/>
    <dgm:cxn modelId="{0B1A70D9-40E1-4580-8889-DB2169B75F64}" srcId="{925D0F15-4B2F-4853-9218-37CF8004356F}" destId="{3668ABAE-6DCE-4434-90C3-84E7B64B1DFB}" srcOrd="0" destOrd="0" parTransId="{D30B983B-C79C-44B7-B829-D07052AF77EA}" sibTransId="{15EA6C61-814B-4450-A050-32789F70C84F}"/>
    <dgm:cxn modelId="{42F125E4-4193-4541-88A4-DDC6420353AA}" type="presOf" srcId="{051B11F3-15B5-44F0-A66C-A2F535D07098}" destId="{47EBF1AC-4942-4C67-BD70-8E54C14075C4}" srcOrd="0" destOrd="0" presId="urn:microsoft.com/office/officeart/2005/8/layout/hProcess10"/>
    <dgm:cxn modelId="{93D308EE-EEC7-4493-8C36-D8C6F94B6724}" srcId="{925D0F15-4B2F-4853-9218-37CF8004356F}" destId="{78154E04-F4C4-4D85-A16D-A0AAD74ECF64}" srcOrd="1" destOrd="0" parTransId="{5412D831-B5ED-4905-B140-9531AA408398}" sibTransId="{94260120-5F1A-4075-B254-CA57A8A41799}"/>
    <dgm:cxn modelId="{5FE63DF2-ABC1-4326-A068-AB340DE39ACA}" type="presOf" srcId="{03C28A08-7DF1-4DBF-B9A4-AD683B2A0BA9}" destId="{A286B8E5-190A-43EB-B589-4A0642B92E2A}" srcOrd="0" destOrd="2" presId="urn:microsoft.com/office/officeart/2005/8/layout/hProcess10"/>
    <dgm:cxn modelId="{BC71A35E-1702-4A16-93FD-9C884A105552}" type="presParOf" srcId="{B7D41EA8-89BA-4B4F-A9C2-0A8CDEF4ED4C}" destId="{96FBE22F-9089-4774-8AC9-4FB4572A5B87}" srcOrd="0" destOrd="0" presId="urn:microsoft.com/office/officeart/2005/8/layout/hProcess10"/>
    <dgm:cxn modelId="{1FC02D1C-C452-48EF-A676-0C5F262E4BFE}" type="presParOf" srcId="{96FBE22F-9089-4774-8AC9-4FB4572A5B87}" destId="{FD489E3F-D821-4501-B51F-6FCC287D814B}" srcOrd="0" destOrd="0" presId="urn:microsoft.com/office/officeart/2005/8/layout/hProcess10"/>
    <dgm:cxn modelId="{0AE42CC8-4B14-4BB3-982A-EAED699CA309}" type="presParOf" srcId="{96FBE22F-9089-4774-8AC9-4FB4572A5B87}" destId="{A286B8E5-190A-43EB-B589-4A0642B92E2A}" srcOrd="1" destOrd="0" presId="urn:microsoft.com/office/officeart/2005/8/layout/hProcess10"/>
    <dgm:cxn modelId="{87DDE0E8-AC85-4DEA-9632-46508B7E89D7}" type="presParOf" srcId="{B7D41EA8-89BA-4B4F-A9C2-0A8CDEF4ED4C}" destId="{CD8F3405-59B1-4BBC-8B48-D82AC98CDE63}" srcOrd="1" destOrd="0" presId="urn:microsoft.com/office/officeart/2005/8/layout/hProcess10"/>
    <dgm:cxn modelId="{8AB9CF1F-5640-4CA9-B8E3-D49D5F38AFA1}" type="presParOf" srcId="{CD8F3405-59B1-4BBC-8B48-D82AC98CDE63}" destId="{2A10FC08-6E86-496A-96F6-E8417EB4DFFE}" srcOrd="0" destOrd="0" presId="urn:microsoft.com/office/officeart/2005/8/layout/hProcess10"/>
    <dgm:cxn modelId="{A0E67256-35B5-47FF-8723-8787DDFB6DB9}" type="presParOf" srcId="{B7D41EA8-89BA-4B4F-A9C2-0A8CDEF4ED4C}" destId="{721346AE-AE1C-4839-BA9E-5BB2267A3CD2}" srcOrd="2" destOrd="0" presId="urn:microsoft.com/office/officeart/2005/8/layout/hProcess10"/>
    <dgm:cxn modelId="{49ED921E-EA1C-44AD-B519-6B08DBBCDA37}" type="presParOf" srcId="{721346AE-AE1C-4839-BA9E-5BB2267A3CD2}" destId="{6170331F-EBE0-4B1E-816C-20FC95D48C59}" srcOrd="0" destOrd="0" presId="urn:microsoft.com/office/officeart/2005/8/layout/hProcess10"/>
    <dgm:cxn modelId="{CD26AFF0-B952-4A85-8552-DC4221372879}" type="presParOf" srcId="{721346AE-AE1C-4839-BA9E-5BB2267A3CD2}" destId="{47EBF1AC-4942-4C67-BD70-8E54C14075C4}" srcOrd="1" destOrd="0" presId="urn:microsoft.com/office/officeart/2005/8/layout/hProcess10"/>
    <dgm:cxn modelId="{E4961058-64F3-41FE-AACF-899CBD83F532}" type="presParOf" srcId="{B7D41EA8-89BA-4B4F-A9C2-0A8CDEF4ED4C}" destId="{5EAA6449-CC5E-4637-B78D-5730AD918534}" srcOrd="3" destOrd="0" presId="urn:microsoft.com/office/officeart/2005/8/layout/hProcess10"/>
    <dgm:cxn modelId="{C21097CC-B700-4421-932E-D68F396E340C}" type="presParOf" srcId="{5EAA6449-CC5E-4637-B78D-5730AD918534}" destId="{9221ACC5-1FF3-4C8F-88EA-01061F4429CB}" srcOrd="0" destOrd="0" presId="urn:microsoft.com/office/officeart/2005/8/layout/hProcess10"/>
    <dgm:cxn modelId="{011FC52B-680C-4BA7-AA16-E481A0F1394C}" type="presParOf" srcId="{B7D41EA8-89BA-4B4F-A9C2-0A8CDEF4ED4C}" destId="{281773AF-342D-4B98-B37C-30E0BFADE4EE}" srcOrd="4" destOrd="0" presId="urn:microsoft.com/office/officeart/2005/8/layout/hProcess10"/>
    <dgm:cxn modelId="{30C5A2DB-2C5A-423E-AA47-20A6888EEBFE}" type="presParOf" srcId="{281773AF-342D-4B98-B37C-30E0BFADE4EE}" destId="{AE808EF9-5494-4F5B-891A-BA2729847BA8}" srcOrd="0" destOrd="0" presId="urn:microsoft.com/office/officeart/2005/8/layout/hProcess10"/>
    <dgm:cxn modelId="{85B12A80-F1B1-4E5E-890F-EE963E6BB398}" type="presParOf" srcId="{281773AF-342D-4B98-B37C-30E0BFADE4EE}" destId="{C85F1194-01A1-417D-B4DF-291BBECA4330}" srcOrd="1" destOrd="0" presId="urn:microsoft.com/office/officeart/2005/8/layout/hProcess10"/>
    <dgm:cxn modelId="{B70D22D1-C21B-463B-8437-7BEE9DC82B4A}" type="presParOf" srcId="{B7D41EA8-89BA-4B4F-A9C2-0A8CDEF4ED4C}" destId="{6B5012D2-7588-4260-B3DD-759998023101}" srcOrd="5" destOrd="0" presId="urn:microsoft.com/office/officeart/2005/8/layout/hProcess10"/>
    <dgm:cxn modelId="{05D0272A-58FF-4073-A36B-EAFC6946A7FD}" type="presParOf" srcId="{6B5012D2-7588-4260-B3DD-759998023101}" destId="{1483D458-6413-40FC-9545-5CFD6CA76D8A}" srcOrd="0" destOrd="0" presId="urn:microsoft.com/office/officeart/2005/8/layout/hProcess10"/>
    <dgm:cxn modelId="{A7481285-8073-4FD3-8E91-BA55EF075F9D}" type="presParOf" srcId="{B7D41EA8-89BA-4B4F-A9C2-0A8CDEF4ED4C}" destId="{B0AB7ECA-85BC-40B6-A2FC-F09C8DF44C53}" srcOrd="6" destOrd="0" presId="urn:microsoft.com/office/officeart/2005/8/layout/hProcess10"/>
    <dgm:cxn modelId="{B4C2E0AC-F059-44BC-83DA-0B218DBA7E92}" type="presParOf" srcId="{B0AB7ECA-85BC-40B6-A2FC-F09C8DF44C53}" destId="{D1132B6C-4EDE-4B43-88A2-3A9540FBBF7D}" srcOrd="0" destOrd="0" presId="urn:microsoft.com/office/officeart/2005/8/layout/hProcess10"/>
    <dgm:cxn modelId="{5489E6CA-8D11-4A81-895D-D3455581F7EC}" type="presParOf" srcId="{B0AB7ECA-85BC-40B6-A2FC-F09C8DF44C53}" destId="{82912998-0D57-4848-888E-99B1023106F4}" srcOrd="1" destOrd="0" presId="urn:microsoft.com/office/officeart/2005/8/layout/hProcess10"/>
    <dgm:cxn modelId="{ABD00F06-3F20-4F9B-BBEE-9A63CD57282C}" type="presParOf" srcId="{B7D41EA8-89BA-4B4F-A9C2-0A8CDEF4ED4C}" destId="{16E119F9-ED68-4584-8AAF-BBE9778BA7C2}" srcOrd="7" destOrd="0" presId="urn:microsoft.com/office/officeart/2005/8/layout/hProcess10"/>
    <dgm:cxn modelId="{7BC78186-EDE3-4F95-9D37-95C6F080E069}" type="presParOf" srcId="{16E119F9-ED68-4584-8AAF-BBE9778BA7C2}" destId="{6C8E3CE3-904D-4392-932C-2F64DCE66557}" srcOrd="0" destOrd="0" presId="urn:microsoft.com/office/officeart/2005/8/layout/hProcess10"/>
    <dgm:cxn modelId="{01D91CAF-384B-4CFA-9954-4E3B3181EA60}" type="presParOf" srcId="{B7D41EA8-89BA-4B4F-A9C2-0A8CDEF4ED4C}" destId="{EE84F028-8DF2-4057-8A8A-D61AB3E8B788}" srcOrd="8" destOrd="0" presId="urn:microsoft.com/office/officeart/2005/8/layout/hProcess10"/>
    <dgm:cxn modelId="{A3552DB7-9B65-4614-B6B0-324E1BDE78EE}" type="presParOf" srcId="{EE84F028-8DF2-4057-8A8A-D61AB3E8B788}" destId="{99EB25CF-5F35-48AD-99FC-356728DFB8E0}" srcOrd="0" destOrd="0" presId="urn:microsoft.com/office/officeart/2005/8/layout/hProcess10"/>
    <dgm:cxn modelId="{CA909365-625B-438D-8A6D-EA92C595CF4A}" type="presParOf" srcId="{EE84F028-8DF2-4057-8A8A-D61AB3E8B788}" destId="{E1AE613A-F06D-4A2D-8F1F-CB02AC17B9E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89E3F-D821-4501-B51F-6FCC287D814B}">
      <dsp:nvSpPr>
        <dsp:cNvPr id="0" name=""/>
        <dsp:cNvSpPr/>
      </dsp:nvSpPr>
      <dsp:spPr>
        <a:xfrm>
          <a:off x="152386" y="1390330"/>
          <a:ext cx="1499544" cy="14274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6B8E5-190A-43EB-B589-4A0642B92E2A}">
      <dsp:nvSpPr>
        <dsp:cNvPr id="0" name=""/>
        <dsp:cNvSpPr/>
      </dsp:nvSpPr>
      <dsp:spPr>
        <a:xfrm>
          <a:off x="89318" y="3110797"/>
          <a:ext cx="1315447" cy="1679839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Já</a:t>
          </a:r>
          <a:endParaRPr lang="en-GB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Kam rád chodím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Co mě zajímá</a:t>
          </a:r>
          <a:endParaRPr lang="en-GB" sz="1800" kern="1200" dirty="0"/>
        </a:p>
      </dsp:txBody>
      <dsp:txXfrm>
        <a:off x="127846" y="3149325"/>
        <a:ext cx="1238391" cy="1602783"/>
      </dsp:txXfrm>
    </dsp:sp>
    <dsp:sp modelId="{CD8F3405-59B1-4BBC-8B48-D82AC98CDE63}">
      <dsp:nvSpPr>
        <dsp:cNvPr id="0" name=""/>
        <dsp:cNvSpPr/>
      </dsp:nvSpPr>
      <dsp:spPr>
        <a:xfrm rot="172334">
          <a:off x="1822870" y="1996501"/>
          <a:ext cx="171262" cy="316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1822902" y="2058431"/>
        <a:ext cx="119883" cy="189649"/>
      </dsp:txXfrm>
    </dsp:sp>
    <dsp:sp modelId="{6170331F-EBE0-4B1E-816C-20FC95D48C59}">
      <dsp:nvSpPr>
        <dsp:cNvPr id="0" name=""/>
        <dsp:cNvSpPr/>
      </dsp:nvSpPr>
      <dsp:spPr>
        <a:xfrm>
          <a:off x="2140637" y="1280638"/>
          <a:ext cx="1724209" cy="18576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BF1AC-4942-4C67-BD70-8E54C14075C4}">
      <dsp:nvSpPr>
        <dsp:cNvPr id="0" name=""/>
        <dsp:cNvSpPr/>
      </dsp:nvSpPr>
      <dsp:spPr>
        <a:xfrm>
          <a:off x="2061231" y="3160623"/>
          <a:ext cx="1782549" cy="172827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Odkud jsem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Rodokmen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Místa               a příběhy</a:t>
          </a:r>
          <a:endParaRPr lang="en-GB" sz="1800" kern="1200" dirty="0"/>
        </a:p>
      </dsp:txBody>
      <dsp:txXfrm>
        <a:off x="2111850" y="3211242"/>
        <a:ext cx="1681311" cy="1627036"/>
      </dsp:txXfrm>
    </dsp:sp>
    <dsp:sp modelId="{5EAA6449-CC5E-4637-B78D-5730AD918534}">
      <dsp:nvSpPr>
        <dsp:cNvPr id="0" name=""/>
        <dsp:cNvSpPr/>
      </dsp:nvSpPr>
      <dsp:spPr>
        <a:xfrm rot="20322879">
          <a:off x="4130497" y="1554394"/>
          <a:ext cx="295931" cy="316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133525" y="1633725"/>
        <a:ext cx="207152" cy="189649"/>
      </dsp:txXfrm>
    </dsp:sp>
    <dsp:sp modelId="{AE808EF9-5494-4F5B-891A-BA2729847BA8}">
      <dsp:nvSpPr>
        <dsp:cNvPr id="0" name=""/>
        <dsp:cNvSpPr/>
      </dsp:nvSpPr>
      <dsp:spPr>
        <a:xfrm>
          <a:off x="4652686" y="451522"/>
          <a:ext cx="1675971" cy="15773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F1194-01A1-417D-B4DF-291BBECA4330}">
      <dsp:nvSpPr>
        <dsp:cNvPr id="0" name=""/>
        <dsp:cNvSpPr/>
      </dsp:nvSpPr>
      <dsp:spPr>
        <a:xfrm>
          <a:off x="4658225" y="2137756"/>
          <a:ext cx="1895967" cy="3013755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Kde žijeme</a:t>
          </a:r>
          <a:endParaRPr lang="en-GB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Výlet do Pacova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Dopady minulosti (kolektivizace, komunismus, nová výstavba…)</a:t>
          </a:r>
          <a:endParaRPr lang="en-GB" sz="1800" kern="1200" dirty="0"/>
        </a:p>
      </dsp:txBody>
      <dsp:txXfrm>
        <a:off x="4713756" y="2193287"/>
        <a:ext cx="1784905" cy="2902693"/>
      </dsp:txXfrm>
    </dsp:sp>
    <dsp:sp modelId="{6B5012D2-7588-4260-B3DD-759998023101}">
      <dsp:nvSpPr>
        <dsp:cNvPr id="0" name=""/>
        <dsp:cNvSpPr/>
      </dsp:nvSpPr>
      <dsp:spPr>
        <a:xfrm rot="709153">
          <a:off x="6724984" y="1383253"/>
          <a:ext cx="409344" cy="316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6725989" y="1436759"/>
        <a:ext cx="314519" cy="189649"/>
      </dsp:txXfrm>
    </dsp:sp>
    <dsp:sp modelId="{D1132B6C-4EDE-4B43-88A2-3A9540FBBF7D}">
      <dsp:nvSpPr>
        <dsp:cNvPr id="0" name=""/>
        <dsp:cNvSpPr/>
      </dsp:nvSpPr>
      <dsp:spPr>
        <a:xfrm>
          <a:off x="7473417" y="1134995"/>
          <a:ext cx="1315447" cy="13154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912998-0D57-4848-888E-99B1023106F4}">
      <dsp:nvSpPr>
        <dsp:cNvPr id="0" name=""/>
        <dsp:cNvSpPr/>
      </dsp:nvSpPr>
      <dsp:spPr>
        <a:xfrm>
          <a:off x="7046009" y="2282455"/>
          <a:ext cx="2447350" cy="2869056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Co</a:t>
          </a:r>
          <a:r>
            <a:rPr lang="cs-CZ" sz="2400" kern="1200" baseline="0" dirty="0"/>
            <a:t> vnímáme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baseline="0" dirty="0"/>
            <a:t>a co si myslíme</a:t>
          </a:r>
          <a:endParaRPr lang="en-GB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Zpracování </a:t>
          </a:r>
          <a:r>
            <a:rPr lang="cs-CZ" sz="1800" kern="1200" dirty="0" err="1"/>
            <a:t>videoreportáže</a:t>
          </a:r>
          <a:endParaRPr lang="en-GB" sz="1800" kern="1200" dirty="0"/>
        </a:p>
      </dsp:txBody>
      <dsp:txXfrm>
        <a:off x="7117689" y="2354135"/>
        <a:ext cx="2303990" cy="2725696"/>
      </dsp:txXfrm>
    </dsp:sp>
    <dsp:sp modelId="{16E119F9-ED68-4584-8AAF-BBE9778BA7C2}">
      <dsp:nvSpPr>
        <dsp:cNvPr id="0" name=""/>
        <dsp:cNvSpPr/>
      </dsp:nvSpPr>
      <dsp:spPr>
        <a:xfrm rot="21536391">
          <a:off x="9279260" y="1608892"/>
          <a:ext cx="490521" cy="316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9279268" y="1672986"/>
        <a:ext cx="395696" cy="189649"/>
      </dsp:txXfrm>
    </dsp:sp>
    <dsp:sp modelId="{99EB25CF-5F35-48AD-99FC-356728DFB8E0}">
      <dsp:nvSpPr>
        <dsp:cNvPr id="0" name=""/>
        <dsp:cNvSpPr/>
      </dsp:nvSpPr>
      <dsp:spPr>
        <a:xfrm>
          <a:off x="10190116" y="1084722"/>
          <a:ext cx="1315447" cy="131544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E613A-F06D-4A2D-8F1F-CB02AC17B9E5}">
      <dsp:nvSpPr>
        <dsp:cNvPr id="0" name=""/>
        <dsp:cNvSpPr/>
      </dsp:nvSpPr>
      <dsp:spPr>
        <a:xfrm>
          <a:off x="9804118" y="2120550"/>
          <a:ext cx="1943665" cy="3030961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Co můžeme změnit</a:t>
          </a:r>
          <a:endParaRPr lang="en-GB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Návrhy na změny okolí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Inspirativní osobnosti          a projekty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Překvapte Říčany</a:t>
          </a:r>
          <a:endParaRPr lang="en-GB" sz="1800" kern="1200" dirty="0"/>
        </a:p>
      </dsp:txBody>
      <dsp:txXfrm>
        <a:off x="9861046" y="2177478"/>
        <a:ext cx="1829809" cy="29171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89E3F-D821-4501-B51F-6FCC287D814B}">
      <dsp:nvSpPr>
        <dsp:cNvPr id="0" name=""/>
        <dsp:cNvSpPr/>
      </dsp:nvSpPr>
      <dsp:spPr>
        <a:xfrm>
          <a:off x="152386" y="1390330"/>
          <a:ext cx="1499544" cy="14274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6B8E5-190A-43EB-B589-4A0642B92E2A}">
      <dsp:nvSpPr>
        <dsp:cNvPr id="0" name=""/>
        <dsp:cNvSpPr/>
      </dsp:nvSpPr>
      <dsp:spPr>
        <a:xfrm>
          <a:off x="89318" y="3110797"/>
          <a:ext cx="1315447" cy="1679839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Já</a:t>
          </a:r>
          <a:endParaRPr lang="en-GB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Kam rád chodím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Co mě zajímá</a:t>
          </a:r>
          <a:endParaRPr lang="en-GB" sz="1800" kern="1200" dirty="0"/>
        </a:p>
      </dsp:txBody>
      <dsp:txXfrm>
        <a:off x="127846" y="3149325"/>
        <a:ext cx="1238391" cy="1602783"/>
      </dsp:txXfrm>
    </dsp:sp>
    <dsp:sp modelId="{CD8F3405-59B1-4BBC-8B48-D82AC98CDE63}">
      <dsp:nvSpPr>
        <dsp:cNvPr id="0" name=""/>
        <dsp:cNvSpPr/>
      </dsp:nvSpPr>
      <dsp:spPr>
        <a:xfrm rot="172334">
          <a:off x="1822870" y="1996501"/>
          <a:ext cx="171262" cy="316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1822902" y="2058431"/>
        <a:ext cx="119883" cy="189649"/>
      </dsp:txXfrm>
    </dsp:sp>
    <dsp:sp modelId="{6170331F-EBE0-4B1E-816C-20FC95D48C59}">
      <dsp:nvSpPr>
        <dsp:cNvPr id="0" name=""/>
        <dsp:cNvSpPr/>
      </dsp:nvSpPr>
      <dsp:spPr>
        <a:xfrm>
          <a:off x="2140637" y="1280638"/>
          <a:ext cx="1724209" cy="18576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BF1AC-4942-4C67-BD70-8E54C14075C4}">
      <dsp:nvSpPr>
        <dsp:cNvPr id="0" name=""/>
        <dsp:cNvSpPr/>
      </dsp:nvSpPr>
      <dsp:spPr>
        <a:xfrm>
          <a:off x="2061231" y="3160623"/>
          <a:ext cx="1782549" cy="1728274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Odkud jsem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Rodokmen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Místa               a příběhy</a:t>
          </a:r>
          <a:endParaRPr lang="en-GB" sz="1800" kern="1200" dirty="0"/>
        </a:p>
      </dsp:txBody>
      <dsp:txXfrm>
        <a:off x="2111850" y="3211242"/>
        <a:ext cx="1681311" cy="1627036"/>
      </dsp:txXfrm>
    </dsp:sp>
    <dsp:sp modelId="{5EAA6449-CC5E-4637-B78D-5730AD918534}">
      <dsp:nvSpPr>
        <dsp:cNvPr id="0" name=""/>
        <dsp:cNvSpPr/>
      </dsp:nvSpPr>
      <dsp:spPr>
        <a:xfrm rot="20322879">
          <a:off x="4130497" y="1554394"/>
          <a:ext cx="295931" cy="316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133525" y="1633725"/>
        <a:ext cx="207152" cy="189649"/>
      </dsp:txXfrm>
    </dsp:sp>
    <dsp:sp modelId="{AE808EF9-5494-4F5B-891A-BA2729847BA8}">
      <dsp:nvSpPr>
        <dsp:cNvPr id="0" name=""/>
        <dsp:cNvSpPr/>
      </dsp:nvSpPr>
      <dsp:spPr>
        <a:xfrm>
          <a:off x="4652686" y="451522"/>
          <a:ext cx="1675971" cy="15773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F1194-01A1-417D-B4DF-291BBECA4330}">
      <dsp:nvSpPr>
        <dsp:cNvPr id="0" name=""/>
        <dsp:cNvSpPr/>
      </dsp:nvSpPr>
      <dsp:spPr>
        <a:xfrm>
          <a:off x="4658225" y="2137756"/>
          <a:ext cx="1895967" cy="3013755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Kde žijeme</a:t>
          </a:r>
          <a:endParaRPr lang="en-GB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Výlet do Pacova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Dopady minulosti (kolektivizace, komunismus, nová výstavba…)</a:t>
          </a:r>
          <a:endParaRPr lang="en-GB" sz="1800" kern="1200" dirty="0"/>
        </a:p>
      </dsp:txBody>
      <dsp:txXfrm>
        <a:off x="4713756" y="2193287"/>
        <a:ext cx="1784905" cy="2902693"/>
      </dsp:txXfrm>
    </dsp:sp>
    <dsp:sp modelId="{6B5012D2-7588-4260-B3DD-759998023101}">
      <dsp:nvSpPr>
        <dsp:cNvPr id="0" name=""/>
        <dsp:cNvSpPr/>
      </dsp:nvSpPr>
      <dsp:spPr>
        <a:xfrm rot="709153">
          <a:off x="6724984" y="1383253"/>
          <a:ext cx="409344" cy="316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6725989" y="1436759"/>
        <a:ext cx="314519" cy="189649"/>
      </dsp:txXfrm>
    </dsp:sp>
    <dsp:sp modelId="{D1132B6C-4EDE-4B43-88A2-3A9540FBBF7D}">
      <dsp:nvSpPr>
        <dsp:cNvPr id="0" name=""/>
        <dsp:cNvSpPr/>
      </dsp:nvSpPr>
      <dsp:spPr>
        <a:xfrm>
          <a:off x="7473417" y="1134995"/>
          <a:ext cx="1315447" cy="13154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912998-0D57-4848-888E-99B1023106F4}">
      <dsp:nvSpPr>
        <dsp:cNvPr id="0" name=""/>
        <dsp:cNvSpPr/>
      </dsp:nvSpPr>
      <dsp:spPr>
        <a:xfrm>
          <a:off x="7046009" y="2282455"/>
          <a:ext cx="2447350" cy="2869056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Co</a:t>
          </a:r>
          <a:r>
            <a:rPr lang="cs-CZ" sz="2400" kern="1200" baseline="0" dirty="0"/>
            <a:t> vnímáme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baseline="0" dirty="0"/>
            <a:t>a co si myslíme</a:t>
          </a:r>
          <a:endParaRPr lang="en-GB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Zpracování </a:t>
          </a:r>
          <a:r>
            <a:rPr lang="cs-CZ" sz="1800" kern="1200" dirty="0" err="1"/>
            <a:t>videoreportáže</a:t>
          </a:r>
          <a:endParaRPr lang="en-GB" sz="1800" kern="1200" dirty="0"/>
        </a:p>
      </dsp:txBody>
      <dsp:txXfrm>
        <a:off x="7117689" y="2354135"/>
        <a:ext cx="2303990" cy="2725696"/>
      </dsp:txXfrm>
    </dsp:sp>
    <dsp:sp modelId="{16E119F9-ED68-4584-8AAF-BBE9778BA7C2}">
      <dsp:nvSpPr>
        <dsp:cNvPr id="0" name=""/>
        <dsp:cNvSpPr/>
      </dsp:nvSpPr>
      <dsp:spPr>
        <a:xfrm rot="21536391">
          <a:off x="9279260" y="1608892"/>
          <a:ext cx="490521" cy="316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9279268" y="1672986"/>
        <a:ext cx="395696" cy="189649"/>
      </dsp:txXfrm>
    </dsp:sp>
    <dsp:sp modelId="{99EB25CF-5F35-48AD-99FC-356728DFB8E0}">
      <dsp:nvSpPr>
        <dsp:cNvPr id="0" name=""/>
        <dsp:cNvSpPr/>
      </dsp:nvSpPr>
      <dsp:spPr>
        <a:xfrm>
          <a:off x="10190116" y="1084722"/>
          <a:ext cx="1315447" cy="131544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E613A-F06D-4A2D-8F1F-CB02AC17B9E5}">
      <dsp:nvSpPr>
        <dsp:cNvPr id="0" name=""/>
        <dsp:cNvSpPr/>
      </dsp:nvSpPr>
      <dsp:spPr>
        <a:xfrm>
          <a:off x="9804118" y="2120550"/>
          <a:ext cx="1943665" cy="3030961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Co můžeme změnit</a:t>
          </a:r>
          <a:endParaRPr lang="en-GB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Návrhy na změny okolí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Inspirativní osobnosti           a projekty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Překvapte Říčany</a:t>
          </a:r>
          <a:endParaRPr lang="en-GB" sz="1800" kern="1200" dirty="0"/>
        </a:p>
      </dsp:txBody>
      <dsp:txXfrm>
        <a:off x="9861046" y="2177478"/>
        <a:ext cx="1829809" cy="29171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0E3EC48-5C83-4519-930E-7D388D7105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8C7EA7F-479E-4BA9-85AD-04A1518E09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C1D57-613D-431D-8247-DB5BA224F6FD}" type="datetimeFigureOut">
              <a:rPr lang="en-GB" smtClean="0"/>
              <a:t>07/02/2022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EB3F938-3934-47F7-A976-5A37554ADB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D53C961-DD1E-4D37-905F-8339B0EC66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C6F34-6EB5-48A1-817C-241994749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871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9.sv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3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8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564FAA70-4458-49E4-9286-4755B7672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" y="-18328"/>
            <a:ext cx="12192000" cy="6858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930D20C-1DB6-4134-A1CF-924C62616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5"/>
          <a:stretch/>
        </p:blipFill>
        <p:spPr>
          <a:xfrm>
            <a:off x="13165227" y="-18328"/>
            <a:ext cx="12191999" cy="6153339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567D318-0951-4D48-A9AD-DCC4735BF5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86" y="6179300"/>
            <a:ext cx="2288187" cy="50783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3959E82-D07B-4722-B4F7-46528F1BC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902" y="6008434"/>
            <a:ext cx="849566" cy="84956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0E31F72-B38C-43D8-A68B-E93ACE7C6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 rot="1283484">
            <a:off x="13454703" y="3304880"/>
            <a:ext cx="1850977" cy="1679356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1CBB1F62-4113-4743-AEFB-E7256269BA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388268">
            <a:off x="14314676" y="1524602"/>
            <a:ext cx="391987" cy="716501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D7A9BDF4-7E43-4AC6-A297-FDACF0D35E4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46081">
            <a:off x="13919711" y="2058065"/>
            <a:ext cx="353631" cy="42654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13B46D81-38F3-4A5F-978A-D582BF1AE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0672024" y="1638054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B5D70BB-56A3-4088-A38F-8642B0F3EC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24" y="543121"/>
            <a:ext cx="1200616" cy="1100319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2500649"/>
            <a:ext cx="3602736" cy="3602736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AE394D5C-8C6F-4F69-8DD0-4A050361451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46081">
            <a:off x="10347598" y="4636787"/>
            <a:ext cx="353631" cy="42654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CD581EB-97C6-428E-B612-34D06F9995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0672024" y="1659102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3CEE885-1497-4868-92C1-C5B2C09938C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24" y="564169"/>
            <a:ext cx="1200616" cy="11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4.16667E-7 -3.7037E-7 C 0.00052 0.00254 0.00117 0.00509 0.00169 0.00787 C 0.00182 0.00879 0.00222 0.00972 0.00222 0.01088 C 0.00235 0.0125 0.00222 0.01412 0.00222 0.01574 L 0.00222 0.01273 C 0.00104 0.01041 0.00013 0.00787 -0.00117 0.00578 C -0.00156 0.00509 -0.00273 0.0037 -0.00286 0.00486 C -0.00325 0.01018 -0.00221 0.01551 -0.00221 0.02083 C -0.00221 0.02268 -0.0026 0.01666 -0.00286 0.01481 C -0.00403 0.00625 -0.00286 0.01018 -0.0056 0.00787 C -0.00586 0.00764 -0.00599 0.00717 -0.00612 0.00694 L -0.00612 0.00694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49298" y="1799448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5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3209489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89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4689014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2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84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11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C32B435E-FBE4-4BC2-AB4A-7A40A29BA2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7572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43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274" y="1696453"/>
            <a:ext cx="5915526" cy="3407546"/>
          </a:xfrm>
        </p:spPr>
        <p:txBody>
          <a:bodyPr/>
          <a:lstStyle>
            <a:lvl1pPr algn="r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3116078" y="0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0CBD480-9C38-499E-BE0E-3DFA69AD02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740" y="39704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81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4FE367-DDBC-4210-846D-549BF84A5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60662"/>
            <a:ext cx="10515600" cy="1325563"/>
          </a:xfrm>
          <a:solidFill>
            <a:schemeClr val="bg1"/>
          </a:solidFill>
        </p:spPr>
        <p:txBody>
          <a:bodyPr/>
          <a:lstStyle>
            <a:lvl1pPr marL="720000" algn="l">
              <a:defRPr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pPr marL="540000" algn="l"/>
            <a:r>
              <a:rPr lang="cs-CZ" sz="4400" dirty="0">
                <a:solidFill>
                  <a:schemeClr val="bg2">
                    <a:lumMod val="25000"/>
                  </a:schemeClr>
                </a:solidFill>
              </a:rPr>
              <a:t>Hlavní hláška, která k fotografii přiletí zleva po kliknutí.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241939" y="315883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8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6ACB586C-2196-4203-B17C-C48CE03C8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8" y="-10491"/>
            <a:ext cx="12216680" cy="815168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85381CE-E43C-4726-9084-1A0FD8F93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16" y="-27384"/>
            <a:ext cx="5113784" cy="1325563"/>
          </a:xfrm>
        </p:spPr>
        <p:txBody>
          <a:bodyPr>
            <a:normAutofit/>
          </a:bodyPr>
          <a:lstStyle>
            <a:lvl1pPr>
              <a:defRPr sz="5000" b="1">
                <a:solidFill>
                  <a:schemeClr val="accent4">
                    <a:lumMod val="40000"/>
                    <a:lumOff val="60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Proměny krajiny</a:t>
            </a:r>
            <a:endParaRPr lang="en-GB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DC2E806-9EED-40E8-A4B8-ADAA3B62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CD1A596-9E62-466E-AD87-9C104647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Kateřina Čiháková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6A4DCA-C737-452F-9C57-6C277160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3CE3CE2-0B76-4A83-A23D-CDB6374236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6200" y="3119660"/>
            <a:ext cx="3603048" cy="36030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13F36FD-F46D-47A6-8CEE-0E4C2153E9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7692" y="4776682"/>
            <a:ext cx="1201016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71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3CF7346-286A-4566-8592-5A24BE053E45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785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0DBE55C5-3D80-4909-A2A2-23A1BA827E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431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 řádků. </a:t>
            </a:r>
            <a:br>
              <a:rPr lang="cs-CZ" dirty="0"/>
            </a:br>
            <a:r>
              <a:rPr lang="cs-CZ" dirty="0"/>
              <a:t>Písmo Franklin </a:t>
            </a:r>
            <a:r>
              <a:rPr lang="cs-CZ" dirty="0" err="1"/>
              <a:t>Gothic</a:t>
            </a:r>
            <a:r>
              <a:rPr lang="cs-CZ" dirty="0"/>
              <a:t> Medium, </a:t>
            </a:r>
            <a:br>
              <a:rPr lang="cs-CZ" dirty="0"/>
            </a:br>
            <a:r>
              <a:rPr lang="cs-CZ" dirty="0"/>
              <a:t>vel. 24b, barva černá 75%</a:t>
            </a:r>
            <a:br>
              <a:rPr lang="cs-CZ" dirty="0"/>
            </a:b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F7125786-F2E0-4031-9039-E188CA6857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42789" flipV="1">
            <a:off x="10720351" y="7192435"/>
            <a:ext cx="2943296" cy="1850857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B91510F8-9138-4CB3-BCFE-E674EBC85A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42789" flipH="1">
            <a:off x="16181352" y="5519862"/>
            <a:ext cx="2943296" cy="185085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FD1F45A-4DE6-409A-AB80-FB70FBB41A94}"/>
              </a:ext>
            </a:extLst>
          </p:cNvPr>
          <p:cNvSpPr txBox="1"/>
          <p:nvPr userDrawn="1"/>
        </p:nvSpPr>
        <p:spPr>
          <a:xfrm>
            <a:off x="11193446" y="7619504"/>
            <a:ext cx="2347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Sem můžete dopsat třeba, že jsou daná řešení pravdou.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95EFBE6-D84C-4B5B-A2ED-8BDE4B5423A0}"/>
              </a:ext>
            </a:extLst>
          </p:cNvPr>
          <p:cNvSpPr txBox="1"/>
          <p:nvPr userDrawn="1"/>
        </p:nvSpPr>
        <p:spPr>
          <a:xfrm>
            <a:off x="16379819" y="5983625"/>
            <a:ext cx="239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Sem můžete dopsat třeba, že jsou daná řešení pravdou.</a:t>
            </a: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55FA1534-1E55-4C8D-BAE2-E795EAAE52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30547" y="-1049476"/>
            <a:ext cx="1611019" cy="452683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811F0E60-E6C4-4489-96FF-95900BB749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87969" y="-325195"/>
            <a:ext cx="1611019" cy="452683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6CFDCCE4-2E94-4E64-9F07-94A0538367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30547" y="372445"/>
            <a:ext cx="1611019" cy="452683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AC7149C1-5191-4F5B-B108-C2D6A081B5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3547126" y="993522"/>
            <a:ext cx="1611019" cy="452683"/>
          </a:xfrm>
          <a:prstGeom prst="rect">
            <a:avLst/>
          </a:prstGeom>
        </p:spPr>
      </p:pic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9B8CBCF5-2E61-46F0-976E-063CAB1AC1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2704548" y="1717803"/>
            <a:ext cx="1611019" cy="452683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E68B7FE1-AA92-4C03-8191-BB1CC77BEF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3547126" y="2415443"/>
            <a:ext cx="1611019" cy="45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59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>
            <a:normAutofit/>
          </a:bodyPr>
          <a:lstStyle>
            <a:lvl1pPr algn="l">
              <a:defRPr sz="7200">
                <a:solidFill>
                  <a:schemeClr val="bg1"/>
                </a:solidFill>
                <a:latin typeface="Remora Sans W2 Demi" panose="02000503000000020003" pitchFamily="50" charset="-18"/>
              </a:defRPr>
            </a:lvl1pPr>
          </a:lstStyle>
          <a:p>
            <a:r>
              <a:rPr lang="cs-CZ" dirty="0"/>
              <a:t>Tehdy to bylo </a:t>
            </a:r>
            <a:r>
              <a:rPr lang="cs-CZ" dirty="0" err="1"/>
              <a:t>hustýýý</a:t>
            </a:r>
            <a:r>
              <a:rPr lang="cs-CZ" dirty="0"/>
              <a:t>!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2B5FDC0-6A26-493D-B529-79C17C413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838200" y="470303"/>
            <a:ext cx="1848546" cy="167715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09D7B3D-0081-4AE5-83AC-F57BE602F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9474868" y="4056548"/>
            <a:ext cx="1971174" cy="205447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66E46FB8-2147-417A-A914-3F1222E34C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188" y="3072013"/>
            <a:ext cx="3400496" cy="213836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D216A42-4811-47EA-BBE3-965F62952D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8703" y="1746775"/>
            <a:ext cx="4359939" cy="36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2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C00000"/>
          </a:solidFill>
        </p:spPr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C00000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C00000"/>
          </a:solidFill>
        </p:spPr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D9C77B8-DAC5-4BE7-89A8-6DE0D268D9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9082" y="3718192"/>
            <a:ext cx="5149516" cy="715534"/>
          </a:xfrm>
          <a:solidFill>
            <a:srgbClr val="C00000"/>
          </a:solidFill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 flipV="1">
            <a:off x="-4681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 flipH="1">
            <a:off x="2443319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 flipH="1" flipV="1">
            <a:off x="7336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 flipV="1">
            <a:off x="-4681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 flipH="1">
            <a:off x="2443319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 flipH="1" flipV="1">
            <a:off x="7336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 flipV="1">
            <a:off x="0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 flipH="1">
            <a:off x="2444364" y="2733617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 flipH="1" flipV="1">
            <a:off x="7341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 flipV="1">
            <a:off x="-5976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 flipH="1">
            <a:off x="2442024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87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 flipH="1" flipV="1">
            <a:off x="7335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1342" y="4102623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13505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15953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18399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20847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23293006" y="5341048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>
            <a:off x="-5976" y="5467234"/>
            <a:ext cx="12196681" cy="1369006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9C8C722D-0D18-4464-8B57-7E6B78C6CC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1387" y="5720316"/>
            <a:ext cx="11578856" cy="1001159"/>
          </a:xfrm>
        </p:spPr>
        <p:txBody>
          <a:bodyPr/>
          <a:lstStyle>
            <a:lvl1pPr marL="0" indent="0">
              <a:buNone/>
              <a:defRPr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cs-CZ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Otázka? Hláška? Pobídka: okrývejte jednotlivá pole a poznejte, co se za nimi skrývá. </a:t>
            </a:r>
          </a:p>
        </p:txBody>
      </p:sp>
    </p:spTree>
    <p:extLst>
      <p:ext uri="{BB962C8B-B14F-4D97-AF65-F5344CB8AC3E}">
        <p14:creationId xmlns:p14="http://schemas.microsoft.com/office/powerpoint/2010/main" val="238659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>
            <a:off x="-2832941" y="6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>
            <a:off x="-2832941" y="1374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>
            <a:off x="2443319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>
            <a:off x="7336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>
            <a:off x="-2828260" y="274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>
            <a:off x="2450714" y="2733617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>
            <a:off x="7341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>
            <a:off x="-2827886" y="4109246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>
            <a:off x="2448374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9403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>
            <a:off x="734203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7692" y="4102623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-2825919" y="5477573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2450341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4896000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7337650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9783309" y="5470950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 flipH="1">
            <a:off x="0" y="0"/>
            <a:ext cx="2442945" cy="685137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 algn="l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631DA6BB-0159-4DD4-84D9-1D6F6889F1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1387" y="350874"/>
            <a:ext cx="1977655" cy="6370601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2000"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cs-CZ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Otázka? Hláška? Pobídka: okrývejte jednotlivá pole a poznejte, co se za nimi skrývá. </a:t>
            </a:r>
          </a:p>
        </p:txBody>
      </p:sp>
    </p:spTree>
    <p:extLst>
      <p:ext uri="{BB962C8B-B14F-4D97-AF65-F5344CB8AC3E}">
        <p14:creationId xmlns:p14="http://schemas.microsoft.com/office/powerpoint/2010/main" val="297847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2E7B9-E46F-48AA-9741-E8D145C6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6CFAD1A-AA4C-4478-87B9-2741A871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CC25334-6C11-4B57-A640-F7DCF8D11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95C4D90-5E03-43FF-B844-EF519609A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4BF3443-334E-46D2-8B83-B0142676B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234120-2F0C-4009-87C0-3486855F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E3E2B6-80BD-4BC4-8A03-CCB898B5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056AB86-171F-4880-BA18-EF89AA41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728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BB680D6-C686-4E65-BFB3-AA32CDD7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A381FA-AD72-4724-81F2-49C34DB2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7297B1-A6AC-488A-8E88-5287E16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898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098B16-7692-4162-8084-DF19FF6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878057-B59E-4877-A5F8-AFA0C8853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99215F9-DCDE-43FB-861D-B35504AC9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7FF3BC-EB89-4612-AB4F-0E926868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8FD851-F23E-45E2-881D-13971213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EBCAA1-FC14-4343-AA68-ECA8EC99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743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D1DF2-1BAE-49F4-9E49-03AE1BB1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7DE9007-1CAD-4077-80D4-E3DAF9AF7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ABA4301-1D24-4C4A-A5C3-050D03BDD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55AB88-2118-4A1C-850E-A5322906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14B47A-87D8-4125-AB32-739312A9E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33647C-1E71-473A-A9DE-5AAD7861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75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46432-E708-4F75-8907-25AC251A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3CC90D-B54C-4595-AD59-A9536A243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8D9867-67C0-4457-87B3-C3B848284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6EF8E9-3A72-4BE1-9379-188B63CF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EFD8FA-E6F0-4618-BD28-0B19CDB4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58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3D961-3033-45CB-B043-96085A77E3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0D50CE3-6DC0-47ED-A58D-EDFCC95C8B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2424" y="3776260"/>
            <a:ext cx="1115945" cy="1115945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B12FE1A2-7303-4703-B684-845C51EF8A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5333" y="4585279"/>
            <a:ext cx="481012" cy="250126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15FE0C0-A9F0-412D-BA28-A4E87A3114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99654" y="4892205"/>
            <a:ext cx="254936" cy="49063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D1246158-F36F-448A-9683-0018766C4DA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81681" y="4881313"/>
            <a:ext cx="240505" cy="557971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4440D89A-E728-4A01-8044-29D60635004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70676" y="4022497"/>
            <a:ext cx="466580" cy="562782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FA588EDE-48DA-43A8-9BF2-0E3E93045D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7389" y="4188691"/>
            <a:ext cx="562783" cy="562783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E6B84275-49E4-4390-A008-EDDFB0C38A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9692" y="3937866"/>
            <a:ext cx="562783" cy="562783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2F0E760-E5D7-406E-885D-C625533C26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4699" y="4329422"/>
            <a:ext cx="562783" cy="562783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F426BF22-5D91-436C-B210-92AA053DB4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9282" y="3937866"/>
            <a:ext cx="562783" cy="562783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A97D71F6-CE3D-4BDD-B3FF-B1C07561BE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1673" y="4329421"/>
            <a:ext cx="562783" cy="562783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97796749-D926-47F2-871C-DFF6953181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4CF0519E-57BE-4521-81D7-3813B81439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093124" y="2502828"/>
            <a:ext cx="5222205" cy="291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1389 L -0.00365 -0.01366 C -0.00247 -0.01204 0.00013 -0.00788 0.0013 -0.00463 C 0.00182 -0.00348 0.00208 -0.00232 0.00234 -0.00139 C 0.00234 -0.00047 0.00247 0.00046 0.0026 0.00115 C 0.00313 0.00324 0.00495 0.00671 0.00482 0.00671 C 0.00495 0.00763 0.00482 0.00856 0.00495 0.00949 C 0.00521 0.01111 0.00599 0.0125 0.00638 0.01342 C 0.00664 0.01504 0.00677 0.0162 0.0069 0.01736 C 0.0069 0.01875 0.00677 0.0199 0.00677 0.02083 C 0.00664 0.02175 0.00638 0.02245 0.00651 0.02314 C 0.00651 0.02407 0.00677 0.02476 0.0069 0.02569 C 0.00703 0.02685 0.0069 0.02754 0.0069 0.0287 C 0.00677 0.02962 0.00677 0.03009 0.00664 0.03078 C 0.00547 0.03726 0.00651 0.03055 0.00586 0.03634 C 0.00143 0.03935 0.00326 0.03912 0.00352 0.03518 C 0.00365 0.03449 0.00352 0.03333 0.00339 0.0324 C 0.00404 0.028 0.00378 0.0324 0.00326 0.02638 C 0.00299 0.02407 0.00313 0.02245 0.00286 0.02037 C 0.00286 0.01921 0.00234 0.01782 0.00234 0.01643 C 0.00221 0.01574 0.00208 0.01458 0.00221 0.01365 C 0.00221 0.01273 0.0026 0.01226 0.00247 0.01134 C 0.00247 0.01018 0.00182 0.00925 0.00169 0.0081 C 0.00143 0.00717 0.00156 0.00648 0.0013 0.00555 C -0.00104 -0.00394 2.60209E-17 0.00185 -0.00065 -0.00232 L 0.00013 -0.00024 L 2.60209E-17 4.81481E-6 " pathEditMode="relative" rAng="2520000" ptsTypes="AAAAAAAAAAAAAAAAAAAAAAAAA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6 L -0.00026 0.06666 C 0.0017 0.06435 0.00391 0.06203 0.00586 0.05972 C 0.00704 0.05833 0.00795 0.05648 0.00899 0.05555 C 0.01003 0.05463 0.01107 0.05463 0.01211 0.05416 C 0.01368 0.05231 0.01511 0.04953 0.0168 0.04861 L 0.02149 0.04583 C 0.02227 0.04444 0.02292 0.04259 0.02383 0.04166 C 0.02461 0.04074 0.02539 0.04051 0.02618 0.04028 C 0.02878 0.03912 0.03138 0.03842 0.03399 0.0375 C 0.04102 0.03796 0.04818 0.03796 0.05508 0.03889 C 0.05651 0.03889 0.05782 0.03912 0.05899 0.04028 C 0.06081 0.04143 0.06211 0.04398 0.06368 0.04583 C 0.06446 0.04676 0.06524 0.04791 0.06602 0.04861 L 0.06836 0.05 C 0.06888 0.05139 0.06914 0.05324 0.06993 0.05416 C 0.07136 0.05555 0.07305 0.05671 0.07461 0.05694 L 0.10274 0.05555 C 0.10847 0.04861 0.10131 0.05694 0.10821 0.05 C 0.1125 0.0456 0.1086 0.04838 0.11289 0.04583 C 0.11758 0.03958 0.11498 0.04282 0.12071 0.03611 C 0.12149 0.03518 0.12227 0.03379 0.12305 0.03333 C 0.12435 0.03241 0.12579 0.03148 0.12696 0.03055 C 0.12813 0.02963 0.12904 0.02847 0.13008 0.02778 C 0.13217 0.02639 0.13373 0.02662 0.13555 0.025 C 0.13763 0.02315 0.14037 0.01921 0.14258 0.01805 C 0.14388 0.01713 0.14519 0.01713 0.14649 0.01666 C 0.15079 0.01458 0.14831 0.01366 0.15508 0.0125 L 0.16211 0.01111 C 0.16784 0.01157 0.17357 0.01157 0.1793 0.0125 C 0.18191 0.01273 0.18178 0.01481 0.18399 0.01666 C 0.18555 0.01782 0.18711 0.01852 0.18868 0.01944 C 0.19349 0.02153 0.19076 0.02014 0.19649 0.02361 L 0.19883 0.025 C 0.20404 0.02453 0.20938 0.02453 0.21446 0.02361 C 0.21914 0.02245 0.21641 0.02037 0.21914 0.01666 C 0.2198 0.01574 0.22084 0.01574 0.22149 0.01528 C 0.2224 0.01435 0.22318 0.01342 0.22383 0.0125 C 0.22474 0.01111 0.22539 0.00949 0.22618 0.00833 C 0.22722 0.00671 0.22839 0.00555 0.2293 0.00416 C 0.23021 0.00278 0.23086 0.00116 0.23164 2.22222E-6 C 0.23373 -0.00301 0.23399 -0.00278 0.23633 -0.00417 C 0.23985 -0.01366 0.23581 -0.0044 0.24024 -0.00972 C 0.24115 -0.01088 0.24167 -0.01297 0.24258 -0.01389 C 0.24362 -0.01528 0.2448 -0.01574 0.24571 -0.01667 C 0.24688 -0.01806 0.24779 -0.01968 0.24883 -0.02084 C 0.24961 -0.02199 0.25053 -0.02269 0.25118 -0.02361 C 0.25209 -0.025 0.25261 -0.02685 0.25352 -0.02778 C 0.25547 -0.03009 0.25769 -0.03148 0.25977 -0.03334 L 0.26289 -0.03611 L 0.28321 -0.03334 C 0.28633 -0.03287 0.28894 -0.03102 0.2918 -0.02917 L 0.29414 -0.02778 C 0.2974 -0.02222 0.29844 -0.01898 0.30352 -0.01667 L 0.30977 -0.01389 C 0.31576 -0.01435 0.32175 -0.01412 0.32774 -0.01528 C 0.32917 -0.01574 0.33164 -0.0213 0.33243 -0.02222 C 0.33321 -0.02338 0.33412 -0.02408 0.33477 -0.025 C 0.33959 -0.03218 0.33451 -0.02685 0.34024 -0.03195 C 0.34336 -0.04005 0.33998 -0.03241 0.34493 -0.04028 C 0.34688 -0.04352 0.34831 -0.04746 0.35039 -0.05 C 0.35339 -0.05417 0.35339 -0.05463 0.35664 -0.05695 C 0.35743 -0.05764 0.35834 -0.05787 0.35899 -0.05834 C 0.36511 -0.06389 0.35782 -0.05903 0.36368 -0.0625 C 0.36836 -0.06204 0.37305 -0.0625 0.37774 -0.06111 C 0.37865 -0.06088 0.3793 -0.05926 0.38008 -0.05834 C 0.38086 -0.05787 0.38164 -0.05764 0.38243 -0.05695 C 0.38373 -0.05602 0.38698 -0.05116 0.38789 -0.05 C 0.38946 -0.04815 0.39102 -0.0463 0.39258 -0.04445 C 0.39467 -0.04213 0.3948 -0.04144 0.39727 -0.04028 C 0.39883 -0.03982 0.40039 -0.03935 0.40196 -0.03889 C 0.40691 -0.03935 0.41198 -0.03866 0.4168 -0.04028 C 0.4198 -0.04144 0.42175 -0.04676 0.42383 -0.05 C 0.42696 -0.05486 0.42904 -0.05556 0.43164 -0.0625 C 0.43529 -0.07246 0.43073 -0.06019 0.43555 -0.07222 C 0.43672 -0.07547 0.43763 -0.07847 0.43946 -0.08056 C 0.44063 -0.08195 0.44206 -0.08264 0.44336 -0.08334 C 0.4461 -0.08519 0.44831 -0.08565 0.45039 -0.09028 C 0.45118 -0.09213 0.45183 -0.09445 0.45274 -0.09584 C 0.45417 -0.09815 0.45743 -0.10139 0.45743 -0.10139 C 0.46003 -0.10093 0.46263 -0.10093 0.46524 -0.1 C 0.46784 -0.09931 0.47019 -0.09769 0.47227 -0.09445 C 0.47318 -0.09329 0.47383 -0.09167 0.47461 -0.09028 C 0.47539 -0.08935 0.47631 -0.08866 0.47696 -0.0875 C 0.47787 -0.08634 0.47839 -0.08472 0.4793 -0.08334 C 0.48386 -0.07709 0.48373 -0.08033 0.48633 -0.07222 C 0.48646 -0.07199 0.48633 -0.0713 0.48633 -0.07084 L 0.48633 -0.07084 " pathEditMode="relative" ptsTypes="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5834 L -0.00365 0.05834 C -0.0013 0.05695 0.00091 0.05533 0.00338 0.05417 C 0.00455 0.05347 0.00599 0.05347 0.00729 0.05278 C 0.00833 0.05209 0.00924 0.0507 0.01041 0.05 C 0.01133 0.04931 0.0125 0.04908 0.01354 0.04861 C 0.01888 0.04584 0.01211 0.04815 0.02057 0.04584 C 0.02526 0.0463 0.02995 0.04537 0.03463 0.04722 C 0.03906 0.04884 0.03854 0.05324 0.04166 0.05695 C 0.04231 0.05764 0.04323 0.05764 0.04401 0.05834 C 0.05 0.06366 0.04271 0.0588 0.0487 0.0625 C 0.05338 0.06204 0.05807 0.06273 0.06276 0.06111 C 0.06367 0.06065 0.06354 0.05787 0.06432 0.05695 C 0.06484 0.05602 0.06588 0.05602 0.06666 0.05556 C 0.07213 0.05602 0.0776 0.05602 0.08307 0.05695 C 0.08385 0.05695 0.08463 0.05741 0.08541 0.05834 C 0.08633 0.05926 0.08685 0.06111 0.08776 0.0625 C 0.08841 0.06343 0.08932 0.06435 0.0901 0.06528 L 0.09323 0.07361 C 0.09479 0.07801 0.0944 0.07778 0.09713 0.08056 C 0.09909 0.08241 0.10338 0.08611 0.10338 0.08611 L 0.12838 0.08334 C 0.1306 0.08287 0.13307 0.08125 0.13541 0.08056 C 0.13685 0.07986 0.13854 0.07963 0.1401 0.07917 C 0.15755 0.07176 0.12942 0.08148 0.15416 0.07361 C 0.16015 0.07408 0.16614 0.07361 0.17213 0.075 C 0.17304 0.075 0.1737 0.07662 0.17448 0.07778 C 0.17604 0.08033 0.17812 0.0838 0.17916 0.0875 C 0.17942 0.08866 0.17955 0.09028 0.17995 0.09167 C 0.18034 0.09352 0.18099 0.09514 0.18151 0.09722 C 0.18177 0.09838 0.18177 0.10023 0.18229 0.10139 C 0.18359 0.1044 0.1858 0.10463 0.18776 0.10556 C 0.18906 0.10695 0.1901 0.10949 0.19166 0.10972 C 0.1983 0.11042 0.20521 0.10949 0.21198 0.10834 C 0.21302 0.1081 0.21393 0.10625 0.2151 0.10556 C 0.21575 0.10486 0.21666 0.10463 0.21745 0.10417 C 0.22083 0.10093 0.21875 0.10093 0.22291 0.09861 C 0.22409 0.09769 0.22552 0.09769 0.22682 0.09722 C 0.22812 0.09584 0.22916 0.09329 0.23073 0.09306 C 0.23502 0.09236 0.23958 0.09283 0.24401 0.09445 C 0.24492 0.09468 0.24505 0.09699 0.24557 0.09861 C 0.24609 0.1007 0.24635 0.10324 0.24713 0.10556 C 0.24765 0.10741 0.2487 0.10903 0.24948 0.11111 C 0.25143 0.1169 0.25039 0.1169 0.25338 0.12222 C 0.2556 0.12616 0.25547 0.12408 0.25807 0.12639 C 0.25885 0.12709 0.2595 0.12847 0.26041 0.12917 C 0.26133 0.12986 0.2625 0.12986 0.26354 0.13056 C 0.26953 0.13357 0.26106 0.13102 0.2737 0.13334 C 0.28125 0.13773 0.27539 0.13496 0.29245 0.13056 C 0.29622 0.1294 0.29726 0.12894 0.30104 0.12778 C 0.30182 0.12685 0.30234 0.125 0.30338 0.125 C 0.30937 0.12454 0.31536 0.12454 0.32135 0.12639 C 0.32226 0.12662 0.32226 0.12917 0.32291 0.13056 C 0.32409 0.13357 0.32565 0.13704 0.32682 0.14028 C 0.33151 0.15509 0.32383 0.1338 0.33151 0.15417 C 0.33242 0.15672 0.33372 0.16088 0.33541 0.1625 C 0.33685 0.16389 0.33854 0.16435 0.3401 0.16528 L 0.34245 0.16667 C 0.3513 0.16621 0.36015 0.16621 0.36901 0.16528 C 0.37161 0.16482 0.37422 0.16389 0.37682 0.1625 L 0.38151 0.15972 C 0.38411 0.16019 0.38685 0.15949 0.38932 0.16111 C 0.38997 0.16158 0.38971 0.16389 0.3901 0.16528 C 0.39049 0.16713 0.39114 0.16898 0.39166 0.17084 C 0.39284 0.17593 0.39349 0.18519 0.39401 0.18889 C 0.39427 0.19121 0.39427 0.19352 0.39479 0.19584 C 0.39505 0.19722 0.39492 0.19884 0.39557 0.2 C 0.39609 0.20093 0.397 0.20116 0.39791 0.20139 C 0.40898 0.20255 0.42031 0.20324 0.43151 0.20417 C 0.43724 0.21111 0.43008 0.20209 0.4362 0.21111 C 0.43685 0.21204 0.43776 0.21297 0.43854 0.21389 C 0.4388 0.21574 0.43867 0.21783 0.43932 0.21945 C 0.43971 0.22037 0.44466 0.23009 0.44713 0.23195 C 0.44752 0.23218 0.44817 0.23195 0.4487 0.23195 L 0.4487 0.23195 " pathEditMode="relative" ptsTypes="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5 L -0.00299 0.05 C -0.00143 0.04676 -0.00013 0.04305 0.00169 0.04028 C 0.00573 0.03333 0.0056 0.03611 0.00951 0.03194 C 0.01055 0.03055 0.01146 0.0287 0.01263 0.02778 C 0.01406 0.02639 0.01576 0.02592 0.01732 0.025 C 0.0181 0.02453 0.01875 0.02384 0.01966 0.02361 C 0.0207 0.02315 0.02175 0.02268 0.02279 0.02222 C 0.02383 0.02129 0.02487 0.02037 0.02591 0.01944 C 0.02813 0.01967 0.0332 0.01967 0.03607 0.02222 C 0.03932 0.025 0.03763 0.02477 0.04076 0.02916 C 0.04323 0.03264 0.0487 0.03842 0.05169 0.04028 C 0.05495 0.04213 0.05313 0.0412 0.05716 0.04305 C 0.06133 0.04259 0.0655 0.04328 0.06966 0.04166 C 0.07096 0.04097 0.07162 0.03773 0.07279 0.03611 C 0.07591 0.03125 0.07409 0.03472 0.07748 0.03194 C 0.08346 0.02639 0.07617 0.03125 0.08216 0.02778 C 0.09466 0.02893 0.103 0.02662 0.11341 0.03194 C 0.11419 0.03217 0.11498 0.03287 0.11576 0.03333 C 0.1194 0.03981 0.11693 0.03472 0.11966 0.04166 C 0.12083 0.04444 0.1224 0.04791 0.12357 0.05139 C 0.12552 0.05741 0.12448 0.05741 0.12826 0.0625 C 0.12969 0.06435 0.1319 0.06551 0.13373 0.06666 C 0.13998 0.06574 0.14623 0.06528 0.15248 0.06389 C 0.15352 0.06342 0.15443 0.0618 0.1556 0.06111 C 0.16484 0.05416 0.16276 0.05532 0.16888 0.05278 C 0.17318 0.04745 0.17383 0.04606 0.17904 0.04305 C 0.18021 0.04213 0.18164 0.04213 0.18294 0.04166 C 0.19141 0.03403 0.18906 0.03426 0.20404 0.04028 C 0.20482 0.04051 0.2043 0.04305 0.20482 0.04444 C 0.20534 0.04606 0.20638 0.04699 0.20716 0.04861 C 0.20768 0.04977 0.2082 0.05139 0.20873 0.05278 C 0.20925 0.05694 0.21003 0.06481 0.21263 0.06666 C 0.21524 0.06852 0.21771 0.07083 0.22044 0.07222 C 0.22435 0.07384 0.22253 0.07291 0.22591 0.075 C 0.23112 0.07453 0.23633 0.0743 0.24154 0.07361 C 0.24453 0.07291 0.2487 0.06551 0.25013 0.06389 C 0.25586 0.05694 0.253 0.05949 0.25873 0.05555 C 0.26732 0.05648 0.27604 0.05509 0.28451 0.05833 C 0.28659 0.05903 0.28919 0.06666 0.28919 0.06666 C 0.28984 0.07037 0.28984 0.07176 0.29154 0.075 C 0.29297 0.07778 0.29492 0.07986 0.29623 0.08333 C 0.29675 0.08472 0.29701 0.08634 0.29779 0.0875 C 0.29857 0.08866 0.29987 0.08912 0.30091 0.09028 C 0.30391 0.09328 0.303 0.09398 0.30716 0.09583 C 0.3082 0.09629 0.3181 0.09838 0.31888 0.09861 C 0.32201 0.09815 0.32513 0.09838 0.32826 0.09722 C 0.33477 0.09421 0.33307 0.0919 0.33763 0.0875 C 0.33828 0.08657 0.33919 0.08657 0.33998 0.08611 C 0.34375 0.08102 0.34232 0.08194 0.34701 0.07916 C 0.34844 0.07801 0.35169 0.07639 0.35169 0.07639 C 0.35638 0.07685 0.36107 0.07662 0.36576 0.07778 C 0.36667 0.07778 0.37031 0.08194 0.37123 0.08333 C 0.37201 0.08449 0.37253 0.08634 0.37357 0.0875 C 0.37448 0.08842 0.37565 0.08819 0.37669 0.08889 C 0.37774 0.08958 0.37878 0.09074 0.37982 0.09166 C 0.38034 0.09305 0.3806 0.09467 0.38138 0.09583 C 0.3819 0.09653 0.38294 0.09653 0.38373 0.09722 C 0.38451 0.09791 0.38529 0.09884 0.38607 0.1 C 0.3875 0.10231 0.38932 0.10671 0.39154 0.10833 C 0.39271 0.10903 0.39414 0.10903 0.39544 0.10972 C 0.39623 0.10995 0.39701 0.11065 0.39779 0.11111 C 0.40117 0.11065 0.40456 0.11111 0.40794 0.10972 C 0.40938 0.10903 0.41328 0.09722 0.41341 0.09722 L 0.41419 0.09722 L 0.41419 0.09722 " pathEditMode="relative" ptsTypes="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0.05278 L -0.00768 0.05278 C -0.00534 0.04908 -0.00299 0.04537 -0.00065 0.04167 C 0.00169 0.0375 0.0026 0.03472 0.0056 0.03195 C 0.00625 0.03102 0.00716 0.03102 0.00794 0.03056 C 0.00977 0.02917 0.01146 0.02755 0.01341 0.02639 C 0.02174 0.0206 0.01471 0.02639 0.02122 0.02084 C 0.02617 0.0213 0.03112 0.0206 0.03607 0.02222 C 0.03711 0.02246 0.0375 0.025 0.03841 0.02639 C 0.03971 0.02847 0.04505 0.03496 0.04622 0.03611 L 0.04935 0.03889 C 0.05352 0.03797 0.05768 0.03797 0.06185 0.03611 C 0.06406 0.03496 0.0651 0.02755 0.06576 0.025 C 0.06615 0.02292 0.0668 0.0213 0.06732 0.01945 C 0.06758 0.01759 0.06745 0.01528 0.0681 0.01389 C 0.07083 0.00672 0.07201 0.00648 0.07513 0.00278 C 0.07617 0.00139 0.07695 -0.00046 0.07826 -0.00139 C 0.08151 -0.00416 0.08477 -0.00717 0.08841 -0.00833 L 0.09622 -0.01111 C 0.09766 -0.0118 0.09935 -0.01203 0.10091 -0.0125 C 0.10924 -0.01551 0.09622 -0.0125 0.11107 -0.01528 C 0.11654 -0.01435 0.12201 -0.01412 0.12747 -0.0125 C 0.12878 -0.01227 0.12995 -0.01065 0.13138 -0.00972 C 0.13229 -0.00926 0.13346 -0.00879 0.13451 -0.00833 C 0.14076 -0.00879 0.14701 -0.00833 0.15326 -0.00972 C 0.15443 -0.01018 0.15521 -0.01296 0.15638 -0.01389 C 0.15703 -0.01481 0.15794 -0.01481 0.15872 -0.01528 C 0.16836 -0.0368 0.15599 -0.01065 0.16497 -0.02639 C 0.16562 -0.02778 0.16576 -0.0294 0.16654 -0.03055 C 0.16745 -0.03241 0.16862 -0.0331 0.16966 -0.03472 C 0.17331 -0.04143 0.16836 -0.04143 0.17669 -0.04861 C 0.18607 -0.05717 0.17435 -0.04653 0.18216 -0.05416 C 0.18307 -0.05532 0.18424 -0.05602 0.18529 -0.05694 C 0.18607 -0.05787 0.18672 -0.05926 0.18763 -0.05972 C 0.18945 -0.06134 0.19583 -0.06435 0.19779 -0.06528 C 0.20169 -0.06481 0.2056 -0.06481 0.20951 -0.06389 C 0.21029 -0.06389 0.21107 -0.06319 0.21185 -0.0625 C 0.21484 -0.06065 0.21706 -0.05856 0.22044 -0.05694 C 0.22148 -0.05648 0.22253 -0.05625 0.22357 -0.05555 C 0.22591 -0.0544 0.2306 -0.05139 0.2306 -0.05139 C 0.23919 -0.05185 0.24779 -0.05116 0.25638 -0.05278 C 0.25755 -0.05324 0.25833 -0.05602 0.25951 -0.05694 C 0.26016 -0.05787 0.26107 -0.05787 0.26185 -0.05833 C 0.26549 -0.06504 0.26315 -0.06157 0.26888 -0.06805 C 0.26966 -0.06898 0.27031 -0.07037 0.27122 -0.07083 C 0.27435 -0.07291 0.27279 -0.07153 0.27591 -0.075 C 0.27904 -0.07407 0.28216 -0.07384 0.28529 -0.07222 C 0.29674 -0.0662 0.28763 -0.06666 0.29388 -0.06666 L 0.29388 -0.06666 " pathEditMode="relative" ptsTypes="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7 L -0.00026 0.0669 C 0.00169 0.06436 0.0039 0.06204 0.00586 0.05973 C 0.00703 0.05834 0.00794 0.05649 0.00898 0.05556 C 0.01002 0.05463 0.01107 0.05463 0.01211 0.05417 C 0.01367 0.05232 0.0151 0.04954 0.01679 0.04861 L 0.02148 0.04584 C 0.02226 0.04445 0.02291 0.0426 0.02383 0.04167 C 0.02461 0.04074 0.02539 0.04051 0.02617 0.04028 C 0.02877 0.03912 0.03138 0.03843 0.03398 0.0375 C 0.04101 0.03797 0.04818 0.03797 0.05508 0.03889 C 0.05651 0.03889 0.05781 0.03912 0.05898 0.04028 C 0.06081 0.04144 0.06211 0.04399 0.06367 0.04584 C 0.06445 0.04676 0.06523 0.04792 0.06601 0.04861 L 0.06836 0.05 C 0.06888 0.05139 0.06914 0.05324 0.06992 0.05417 C 0.07135 0.05556 0.07304 0.05672 0.07461 0.05695 L 0.10273 0.05556 C 0.10846 0.04861 0.1013 0.05695 0.1082 0.05 C 0.1125 0.04561 0.10859 0.04838 0.11289 0.04584 C 0.11758 0.03959 0.11497 0.04283 0.1207 0.03611 C 0.12148 0.03519 0.12226 0.0338 0.12304 0.03334 C 0.12435 0.03241 0.12578 0.03149 0.12695 0.03056 C 0.12812 0.02963 0.12903 0.02848 0.13008 0.02778 C 0.13216 0.02639 0.13372 0.02662 0.13554 0.025 C 0.13763 0.02315 0.14036 0.01922 0.14258 0.01806 C 0.14388 0.01713 0.14518 0.01713 0.14648 0.01667 C 0.15078 0.01459 0.14831 0.01366 0.15508 0.0125 L 0.16211 0.01111 C 0.16784 0.01158 0.17357 0.01158 0.17929 0.0125 C 0.1819 0.01274 0.18177 0.01482 0.18398 0.01667 C 0.18554 0.01783 0.18711 0.01852 0.18867 0.01945 C 0.19349 0.02153 0.19075 0.02014 0.19648 0.02361 L 0.19883 0.025 C 0.20403 0.02454 0.20937 0.02454 0.21445 0.02361 C 0.21914 0.02246 0.2164 0.02037 0.21914 0.01667 C 0.21979 0.01574 0.22083 0.01574 0.22148 0.01528 C 0.22239 0.01436 0.22318 0.01343 0.22383 0.0125 C 0.22474 0.01111 0.22539 0.00949 0.22617 0.00834 C 0.22721 0.00672 0.22838 0.00556 0.22929 0.00417 C 0.23021 0.00278 0.23086 0.00116 0.23164 -3.7037E-6 C 0.23372 -0.00301 0.23398 -0.00277 0.23633 -0.00416 C 0.23984 -0.01365 0.23581 -0.00439 0.24023 -0.00972 C 0.24114 -0.01088 0.24166 -0.01296 0.24258 -0.01389 C 0.24362 -0.01527 0.24479 -0.01597 0.2457 -0.01666 C 0.24687 -0.01805 0.24778 -0.01967 0.24883 -0.02083 C 0.24961 -0.02199 0.25052 -0.02268 0.25117 -0.02361 C 0.25208 -0.025 0.2526 -0.02685 0.25351 -0.02777 C 0.25547 -0.03009 0.25768 -0.03148 0.25976 -0.03333 L 0.26289 -0.03611 L 0.2832 -0.03333 C 0.28633 -0.03287 0.28893 -0.03101 0.29179 -0.02916 L 0.29414 -0.02777 C 0.29739 -0.02222 0.29844 -0.01898 0.30351 -0.01666 L 0.30976 -0.01389 C 0.31575 -0.01435 0.32174 -0.01412 0.32773 -0.01527 C 0.32916 -0.01597 0.33164 -0.02129 0.33242 -0.02222 C 0.3332 -0.02338 0.33411 -0.02407 0.33476 -0.025 C 0.33958 -0.03217 0.3345 -0.02685 0.34023 -0.03194 C 0.34336 -0.04004 0.33997 -0.0324 0.34492 -0.04027 C 0.34687 -0.04351 0.34831 -0.04745 0.35039 -0.05 C 0.35338 -0.05416 0.35338 -0.05463 0.35664 -0.05694 C 0.35742 -0.05764 0.35833 -0.05787 0.35898 -0.05833 C 0.3651 -0.06389 0.35781 -0.05902 0.36367 -0.0625 C 0.36836 -0.06203 0.37304 -0.0625 0.37773 -0.06111 C 0.37864 -0.06088 0.37929 -0.05926 0.38008 -0.05833 C 0.38086 -0.05787 0.38164 -0.05764 0.38242 -0.05694 C 0.38372 -0.05601 0.38698 -0.05115 0.38789 -0.05 C 0.38945 -0.04814 0.39101 -0.04629 0.39258 -0.04444 C 0.39466 -0.04213 0.39479 -0.04143 0.39726 -0.04027 C 0.39883 -0.03981 0.40039 -0.03935 0.40195 -0.03889 C 0.4069 -0.03935 0.41198 -0.03865 0.41679 -0.04027 C 0.41979 -0.04143 0.42174 -0.04676 0.42383 -0.05 C 0.42695 -0.05486 0.42903 -0.05555 0.43164 -0.0625 C 0.43528 -0.07245 0.43073 -0.06018 0.43554 -0.07222 C 0.43672 -0.07546 0.43763 -0.07847 0.43945 -0.08055 C 0.44062 -0.08194 0.44206 -0.08264 0.44336 -0.08333 C 0.44609 -0.08518 0.44831 -0.08564 0.45039 -0.09027 C 0.45117 -0.09213 0.45182 -0.09444 0.45273 -0.09583 C 0.45416 -0.09814 0.45742 -0.10139 0.45742 -0.10115 C 0.46002 -0.10092 0.46263 -0.10092 0.46523 -0.1 C 0.46784 -0.0993 0.47018 -0.09768 0.47226 -0.09444 C 0.47318 -0.09328 0.47383 -0.09166 0.47461 -0.09027 C 0.47539 -0.08935 0.4763 -0.08865 0.47695 -0.0875 C 0.47786 -0.08634 0.47838 -0.08472 0.47929 -0.08333 C 0.48385 -0.07708 0.48372 -0.08032 0.48633 -0.07222 C 0.48646 -0.07199 0.48633 -0.07129 0.48633 -0.07083 L 0.48633 -0.0706 " pathEditMode="relative" rAng="0" ptsTypes="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D01B7DE-93B0-4A0C-917C-DCAE4A04D3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4E009E-A098-468D-BD8C-DFC6F311A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8A3540-3917-4FD9-A810-903857D9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DB0521-DB66-48A9-9C26-A14FBB48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B9D485-85FA-4D8B-A67E-1C21B1A0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84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3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2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3845B626-6068-46C5-947F-9CA2ADEE1A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FB676A1-F084-4CAF-8A34-FA9CFB84D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768211" y="271156"/>
            <a:ext cx="1303189" cy="13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039 0.72176 L 0.15039 0.72199 C 0.14818 0.71689 0.14609 0.71226 0.14427 0.70763 C 0.14062 0.69907 0.14297 0.70069 0.13685 0.69351 C 0.1345 0.69097 0.13229 0.6875 0.12956 0.68657 L 0.11979 0.6831 C 0.11562 0.68356 0.11133 0.68217 0.10768 0.68472 C 0.10508 0.68657 0.10495 0.69236 0.10273 0.69537 C 0.09987 0.69953 0.09713 0.70393 0.09297 0.70578 L 0.08945 0.70763 C 0.08893 0.70995 0.08867 0.71226 0.08815 0.71458 C 0.08581 0.72662 0.08672 0.7199 0.07226 0.71805 C 0.06979 0.71458 0.06784 0.71041 0.06497 0.70763 C 0.0638 0.70648 0.06237 0.70532 0.06133 0.70416 C 0.05664 0.69861 0.06172 0.70185 0.05521 0.69884 C 0.05286 0.69351 0.05325 0.69305 0.04896 0.69004 C 0.04792 0.68935 0.04661 0.68912 0.04557 0.68842 C 0.0431 0.68634 0.03828 0.68125 0.03828 0.68148 C 0.03255 0.68194 0.02669 0.68217 0.02122 0.6831 C 0.01979 0.68333 0.01875 0.68426 0.01732 0.68472 C 0.01549 0.68541 0.01354 0.68588 0.01133 0.68657 C 0.00885 0.6875 0.00417 0.69004 0.00417 0.69027 C 0.00325 0.69189 0.00286 0.69398 0.00182 0.69537 C -0.00039 0.69768 -0.00417 0.6993 -0.0069 0.70069 C -0.01511 0.70856 -0.01198 0.70463 -0.01654 0.71111 C -0.02643 0.71064 -0.03607 0.71041 -0.0457 0.70926 C -0.04753 0.70926 -0.04909 0.70902 -0.05065 0.70763 C -0.053 0.70532 -0.05469 0.70185 -0.05664 0.69884 C -0.05742 0.69768 -0.05807 0.69606 -0.05925 0.69537 C -0.06524 0.69097 -0.0625 0.69259 -0.06758 0.69004 C -0.06901 0.68888 -0.07448 0.68263 -0.07617 0.68125 C -0.07748 0.68055 -0.07865 0.68032 -0.07995 0.67963 C -0.08125 0.6787 -0.08216 0.67708 -0.0836 0.67592 C -0.08763 0.67245 -0.08802 0.67268 -0.09193 0.67083 C -0.103 0.67129 -0.11393 0.6706 -0.12487 0.67245 C -0.12721 0.67291 -0.12878 0.67638 -0.13086 0.67777 C -0.13242 0.6787 -0.13438 0.67893 -0.13581 0.67963 C -0.1375 0.68078 -0.13919 0.68194 -0.14063 0.6831 C -0.14193 0.68379 -0.14336 0.68379 -0.1444 0.68472 C -0.14596 0.68611 -0.14688 0.68819 -0.14779 0.69004 C -0.15065 0.69444 -0.15195 0.69884 -0.15534 0.70231 C -0.15677 0.70393 -0.1586 0.70486 -0.16016 0.70578 C -0.16341 0.70763 -0.16875 0.71018 -0.1724 0.71111 C -0.17487 0.7118 -0.17721 0.71226 -0.17969 0.71296 C -0.18268 0.71273 -0.19922 0.71319 -0.20638 0.70926 C -0.21263 0.70601 -0.21042 0.70578 -0.21628 0.70069 C -0.21979 0.69722 -0.22149 0.69768 -0.22474 0.69351 C -0.22917 0.68773 -0.23164 0.68194 -0.23685 0.67777 C -0.23802 0.67685 -0.23919 0.67685 -0.24037 0.67592 C -0.24193 0.675 -0.24284 0.67314 -0.24401 0.67245 C -0.24649 0.67129 -0.24935 0.67129 -0.25169 0.67083 C -0.26146 0.66851 -0.26068 0.66898 -0.27214 0.66736 C -0.28685 0.66203 -0.28034 0.66342 -0.31003 0.66898 C -0.31172 0.66944 -0.31302 0.67152 -0.31471 0.67245 C -0.31719 0.67384 -0.32201 0.67592 -0.32201 0.67615 C -0.33125 0.68935 -0.32057 0.67546 -0.32943 0.6831 C -0.33763 0.69027 -0.325 0.68333 -0.33542 0.68842 C -0.33867 0.6912 -0.3405 0.69351 -0.34401 0.69537 C -0.34544 0.69606 -0.34701 0.69629 -0.34883 0.69699 C -0.35065 0.69791 -0.35221 0.69976 -0.35378 0.70069 C -0.35703 0.70254 -0.36393 0.70347 -0.36719 0.70416 C -0.37956 0.70995 -0.37852 0.71111 -0.39753 0.70578 C -0.39883 0.70555 -0.39883 0.70185 -0.39987 0.70069 C -0.40104 0.69953 -0.40248 0.69953 -0.40352 0.69884 C -0.40807 0.68611 -0.40352 0.69722 -0.41094 0.68472 C -0.41185 0.6831 -0.41224 0.68101 -0.41341 0.67963 C -0.41823 0.67338 -0.42539 0.66851 -0.43151 0.66736 L -0.44011 0.66551 C -0.44544 0.66018 -0.4444 0.66018 -0.45352 0.66018 C -0.47461 0.66018 -0.4957 0.66134 -0.51693 0.66203 C -0.52253 0.67013 -0.51914 0.66597 -0.52761 0.6743 C -0.52904 0.67546 -0.53008 0.67685 -0.53138 0.67777 C -0.53307 0.67893 -0.53464 0.67986 -0.53607 0.68125 C -0.5388 0.68356 -0.54063 0.68703 -0.54375 0.68842 C -0.54466 0.68888 -0.54596 0.68935 -0.5474 0.69004 C -0.54922 0.6912 -0.55104 0.69259 -0.55326 0.69351 C -0.55703 0.69537 -0.56211 0.69629 -0.5655 0.69699 C -0.5724 0.69652 -0.5793 0.69676 -0.5862 0.69537 C -0.58763 0.6949 -0.58854 0.69282 -0.58985 0.69189 C -0.59349 0.68865 -0.59505 0.68865 -0.59844 0.68472 C -0.60768 0.67361 -0.59662 0.68472 -0.60573 0.67592 C -0.61029 0.66643 -0.60573 0.67453 -0.61159 0.66736 C -0.61315 0.66574 -0.61406 0.66365 -0.61537 0.66203 C -0.61862 0.6581 -0.61901 0.65856 -0.62253 0.65671 C -0.62383 0.65555 -0.62513 0.65393 -0.62617 0.65324 C -0.64596 0.64282 -0.67852 0.65115 -0.69206 0.65138 C -0.6931 0.65208 -0.69453 0.65277 -0.6957 0.65324 C -0.6974 0.65393 -0.69909 0.65393 -0.70065 0.65509 C -0.70482 0.6581 -0.70886 0.6618 -0.71263 0.66551 C -0.71393 0.66666 -0.71498 0.66805 -0.71641 0.66898 C -0.71875 0.6706 -0.7237 0.67245 -0.7237 0.67268 C -0.72539 0.6743 -0.72669 0.67638 -0.72865 0.67777 C -0.72982 0.67893 -0.73607 0.68101 -0.73698 0.68125 C -0.74492 0.68379 -0.74375 0.6831 -0.75287 0.68472 C -0.75573 0.68541 -0.7586 0.68588 -0.76146 0.68657 C -0.76341 0.68703 -0.76563 0.68796 -0.76745 0.68842 C -0.77123 0.68912 -0.77474 0.68958 -0.77852 0.69004 C -0.78438 0.68888 -0.79076 0.68796 -0.79662 0.68657 C -0.79792 0.68634 -0.79909 0.68564 -0.80039 0.68472 C -0.80768 0.67847 -0.79492 0.68148 -0.81003 0.6743 C -0.81263 0.67314 -0.81524 0.67291 -0.81745 0.67083 C -0.81862 0.66967 -0.81979 0.66805 -0.82096 0.66736 C -0.828 0.66273 -0.83242 0.66319 -0.8405 0.66018 C -0.8474 0.65787 -0.84375 0.65902 -0.85143 0.65671 C -0.85677 0.6574 -0.86185 0.6574 -0.86732 0.65856 C -0.86992 0.65902 -0.87227 0.66088 -0.87461 0.66203 C -0.87982 0.66458 -0.87721 0.66296 -0.88281 0.66736 C -0.88568 0.67338 -0.88568 0.67384 -0.89024 0.67963 C -0.89154 0.68101 -0.89284 0.68171 -0.89388 0.6831 C -0.89987 0.69004 -0.89245 0.68263 -0.89844 0.69189 C -0.9 0.69398 -0.90182 0.69537 -0.90352 0.69699 C -0.90456 0.69838 -0.90573 0.69976 -0.90703 0.70069 C -0.90925 0.70208 -0.91406 0.70416 -0.91406 0.70439 C -0.91836 0.71018 -0.91524 0.70648 -0.92292 0.70926 C -0.9263 0.71064 -0.92787 0.71203 -0.93125 0.71458 C -0.93906 0.71412 -0.94675 0.71388 -0.95443 0.71296 C -0.95547 0.71273 -0.95677 0.71203 -0.95768 0.71111 C -0.95886 0.71018 -0.95938 0.70879 -0.96068 0.70763 " pathEditMode="relative" rAng="0" ptsTypes="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60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dělení a cválající anim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D10A6A1-5DC5-49C0-9987-19631F4CF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364FE5AC-A457-463D-9F5F-E25AD517130B}"/>
              </a:ext>
            </a:extLst>
          </p:cNvPr>
          <p:cNvSpPr/>
          <p:nvPr userDrawn="1"/>
        </p:nvSpPr>
        <p:spPr>
          <a:xfrm>
            <a:off x="13471769" y="2107100"/>
            <a:ext cx="12192000" cy="12347685"/>
          </a:xfrm>
          <a:custGeom>
            <a:avLst/>
            <a:gdLst>
              <a:gd name="connsiteX0" fmla="*/ 1062039 w 4257900"/>
              <a:gd name="connsiteY0" fmla="*/ 0 h 4312271"/>
              <a:gd name="connsiteX1" fmla="*/ 2136378 w 4257900"/>
              <a:gd name="connsiteY1" fmla="*/ 1072467 h 4312271"/>
              <a:gd name="connsiteX2" fmla="*/ 3201503 w 4257900"/>
              <a:gd name="connsiteY2" fmla="*/ 8028 h 4312271"/>
              <a:gd name="connsiteX3" fmla="*/ 4257417 w 4257900"/>
              <a:gd name="connsiteY3" fmla="*/ 1093250 h 4312271"/>
              <a:gd name="connsiteX4" fmla="*/ 4257675 w 4257900"/>
              <a:gd name="connsiteY4" fmla="*/ 2041712 h 4312271"/>
              <a:gd name="connsiteX5" fmla="*/ 4257428 w 4257900"/>
              <a:gd name="connsiteY5" fmla="*/ 2157879 h 4312271"/>
              <a:gd name="connsiteX6" fmla="*/ 4257900 w 4257900"/>
              <a:gd name="connsiteY6" fmla="*/ 2158120 h 4312271"/>
              <a:gd name="connsiteX7" fmla="*/ 4257427 w 4257900"/>
              <a:gd name="connsiteY7" fmla="*/ 2158590 h 4312271"/>
              <a:gd name="connsiteX8" fmla="*/ 4257417 w 4257900"/>
              <a:gd name="connsiteY8" fmla="*/ 2163192 h 4312271"/>
              <a:gd name="connsiteX9" fmla="*/ 4254350 w 4257900"/>
              <a:gd name="connsiteY9" fmla="*/ 2161648 h 4312271"/>
              <a:gd name="connsiteX10" fmla="*/ 4251623 w 4257900"/>
              <a:gd name="connsiteY10" fmla="*/ 2164357 h 4312271"/>
              <a:gd name="connsiteX11" fmla="*/ 2123874 w 4257900"/>
              <a:gd name="connsiteY11" fmla="*/ 4312271 h 4312271"/>
              <a:gd name="connsiteX12" fmla="*/ 9150 w 4257900"/>
              <a:gd name="connsiteY12" fmla="*/ 2153059 h 4312271"/>
              <a:gd name="connsiteX13" fmla="*/ 4963 w 4257900"/>
              <a:gd name="connsiteY13" fmla="*/ 2155165 h 4312271"/>
              <a:gd name="connsiteX14" fmla="*/ 4949 w 4257900"/>
              <a:gd name="connsiteY14" fmla="*/ 2148769 h 4312271"/>
              <a:gd name="connsiteX15" fmla="*/ 0 w 4257900"/>
              <a:gd name="connsiteY15" fmla="*/ 2143716 h 4312271"/>
              <a:gd name="connsiteX16" fmla="*/ 4933 w 4257900"/>
              <a:gd name="connsiteY16" fmla="*/ 2141237 h 4312271"/>
              <a:gd name="connsiteX17" fmla="*/ 4705 w 4257900"/>
              <a:gd name="connsiteY17" fmla="*/ 2033685 h 4312271"/>
              <a:gd name="connsiteX18" fmla="*/ 4963 w 4257900"/>
              <a:gd name="connsiteY18" fmla="*/ 1085223 h 431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57900" h="4312271">
                <a:moveTo>
                  <a:pt x="1062039" y="0"/>
                </a:moveTo>
                <a:lnTo>
                  <a:pt x="2136378" y="1072467"/>
                </a:lnTo>
                <a:lnTo>
                  <a:pt x="3201503" y="8028"/>
                </a:lnTo>
                <a:lnTo>
                  <a:pt x="4257417" y="1093250"/>
                </a:lnTo>
                <a:cubicBezTo>
                  <a:pt x="4255847" y="1760459"/>
                  <a:pt x="4258693" y="1491522"/>
                  <a:pt x="4257675" y="2041712"/>
                </a:cubicBezTo>
                <a:lnTo>
                  <a:pt x="4257428" y="2157879"/>
                </a:lnTo>
                <a:lnTo>
                  <a:pt x="4257900" y="2158120"/>
                </a:lnTo>
                <a:lnTo>
                  <a:pt x="4257427" y="2158590"/>
                </a:lnTo>
                <a:lnTo>
                  <a:pt x="4257417" y="2163192"/>
                </a:lnTo>
                <a:lnTo>
                  <a:pt x="4254350" y="2161648"/>
                </a:lnTo>
                <a:lnTo>
                  <a:pt x="4251623" y="2164357"/>
                </a:lnTo>
                <a:cubicBezTo>
                  <a:pt x="4124872" y="2290978"/>
                  <a:pt x="2121296" y="4302924"/>
                  <a:pt x="2123874" y="4312271"/>
                </a:cubicBezTo>
                <a:lnTo>
                  <a:pt x="9150" y="2153059"/>
                </a:lnTo>
                <a:lnTo>
                  <a:pt x="4963" y="2155165"/>
                </a:lnTo>
                <a:lnTo>
                  <a:pt x="4949" y="2148769"/>
                </a:lnTo>
                <a:lnTo>
                  <a:pt x="0" y="2143716"/>
                </a:lnTo>
                <a:lnTo>
                  <a:pt x="4933" y="2141237"/>
                </a:lnTo>
                <a:lnTo>
                  <a:pt x="4705" y="2033685"/>
                </a:lnTo>
                <a:cubicBezTo>
                  <a:pt x="3685" y="1483495"/>
                  <a:pt x="6535" y="1752432"/>
                  <a:pt x="4963" y="1085223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10515600" cy="334171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sp>
        <p:nvSpPr>
          <p:cNvPr id="17" name="Pravoúhlý trojúhelník 6">
            <a:extLst>
              <a:ext uri="{FF2B5EF4-FFF2-40B4-BE49-F238E27FC236}">
                <a16:creationId xmlns:a16="http://schemas.microsoft.com/office/drawing/2014/main" id="{5258F2C1-D8E8-4789-AEAD-44AACFD43F5E}"/>
              </a:ext>
            </a:extLst>
          </p:cNvPr>
          <p:cNvSpPr/>
          <p:nvPr userDrawn="1"/>
        </p:nvSpPr>
        <p:spPr>
          <a:xfrm rot="2700000" flipV="1">
            <a:off x="14208896" y="1403475"/>
            <a:ext cx="4381784" cy="4348252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3C8A4137-B274-4463-BDC3-25216DEF43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1152" y="5320386"/>
            <a:ext cx="537411" cy="537411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5C168AEC-7D9B-4275-A97F-6EF77F2EC1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1252" y="7220143"/>
            <a:ext cx="4112345" cy="418031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DC0B9B8-CE65-4602-8DF3-5A64B88B8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313254" y="2122474"/>
            <a:ext cx="2901462" cy="29102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1384E2E-2834-4D5B-8AFA-A0A279FEE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269426" y="5275503"/>
            <a:ext cx="1303189" cy="13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4.375E-6 0.00023 C -0.00222 -0.00486 -0.0043 -0.00949 -0.00612 -0.01412 C -0.00977 -0.02269 -0.00743 -0.02107 -0.01355 -0.02824 C -0.01589 -0.03079 -0.0181 -0.03426 -0.02084 -0.03519 L -0.0306 -0.03866 C -0.03477 -0.0382 -0.03907 -0.03959 -0.04271 -0.03704 C -0.04532 -0.03519 -0.04545 -0.0294 -0.04766 -0.02639 C -0.05053 -0.02223 -0.05326 -0.01783 -0.05743 -0.01598 L -0.06094 -0.01412 C -0.06146 -0.01181 -0.06172 -0.00949 -0.06224 -0.00718 C -0.06459 0.00486 -0.06368 -0.00185 -0.07813 -0.00371 C -0.0806 -0.00718 -0.08256 -0.01135 -0.08542 -0.01412 C -0.08659 -0.01528 -0.08803 -0.01644 -0.08907 -0.0176 C -0.09375 -0.02315 -0.08868 -0.01991 -0.09519 -0.02292 C -0.09753 -0.02824 -0.09714 -0.02871 -0.10144 -0.03172 C -0.10248 -0.03241 -0.10378 -0.03264 -0.10482 -0.03334 C -0.1073 -0.03542 -0.11211 -0.04051 -0.11211 -0.04028 C -0.11784 -0.03982 -0.1237 -0.03959 -0.12917 -0.03866 C -0.1306 -0.03843 -0.13164 -0.0375 -0.13308 -0.03704 C -0.1349 -0.03635 -0.13685 -0.03588 -0.13907 -0.03519 C -0.14154 -0.03426 -0.14623 -0.03172 -0.14623 -0.03148 C -0.14714 -0.02986 -0.14753 -0.02778 -0.14857 -0.02639 C -0.15079 -0.02408 -0.15456 -0.02246 -0.1573 -0.02107 C -0.1655 -0.0132 -0.16237 -0.01713 -0.16693 -0.01065 C -0.17683 -0.01111 -0.18646 -0.01135 -0.1961 -0.0125 C -0.19792 -0.0125 -0.19948 -0.01273 -0.20105 -0.01412 C -0.20339 -0.01644 -0.20508 -0.01991 -0.20704 -0.02292 C -0.20782 -0.02408 -0.20847 -0.0257 -0.20964 -0.02639 C -0.21563 -0.03079 -0.21289 -0.02917 -0.21797 -0.03172 C -0.21941 -0.03287 -0.22487 -0.03912 -0.22657 -0.04051 C -0.22787 -0.04121 -0.22904 -0.04144 -0.23034 -0.04213 C -0.23164 -0.04306 -0.23256 -0.04468 -0.23399 -0.04584 C -0.23803 -0.04931 -0.23842 -0.04908 -0.24232 -0.05093 C -0.25339 -0.05047 -0.26433 -0.05116 -0.27526 -0.04931 C -0.27761 -0.04885 -0.27917 -0.04537 -0.28125 -0.04398 C -0.28282 -0.04306 -0.28477 -0.04283 -0.2862 -0.04213 C -0.28789 -0.04098 -0.28959 -0.03982 -0.29102 -0.03866 C -0.29232 -0.03797 -0.29375 -0.03797 -0.2948 -0.03704 C -0.29636 -0.03565 -0.29727 -0.03357 -0.29818 -0.03172 C -0.30105 -0.02732 -0.30235 -0.02292 -0.30573 -0.01945 C -0.30717 -0.01783 -0.30899 -0.0169 -0.31055 -0.01598 C -0.31381 -0.01412 -0.31914 -0.01158 -0.32279 -0.01065 C -0.32526 -0.00996 -0.32761 -0.00949 -0.33008 -0.0088 C -0.33308 -0.00903 -0.34961 -0.00857 -0.35678 -0.0125 C -0.36303 -0.01574 -0.36081 -0.01598 -0.36667 -0.02107 C -0.37019 -0.02454 -0.37188 -0.02408 -0.37513 -0.02824 C -0.37956 -0.03403 -0.38204 -0.03982 -0.38724 -0.04398 C -0.38842 -0.04491 -0.38959 -0.04491 -0.39076 -0.04584 C -0.39232 -0.04676 -0.39323 -0.04861 -0.39441 -0.04931 C -0.39688 -0.05047 -0.39974 -0.05047 -0.40209 -0.05093 C -0.41185 -0.05324 -0.41107 -0.05278 -0.42253 -0.0544 C -0.43724 -0.05973 -0.43073 -0.05834 -0.46042 -0.05278 C -0.46211 -0.05232 -0.46342 -0.05023 -0.46511 -0.04931 C -0.46758 -0.04792 -0.4724 -0.04584 -0.4724 -0.0456 C -0.48164 -0.03241 -0.47097 -0.0463 -0.47982 -0.03866 C -0.48803 -0.03148 -0.47539 -0.03843 -0.48581 -0.03334 C -0.48907 -0.03056 -0.49089 -0.02824 -0.49441 -0.02639 C -0.49584 -0.0257 -0.4974 -0.02547 -0.49922 -0.02477 C -0.50105 -0.02385 -0.50261 -0.02199 -0.50417 -0.02107 C -0.50743 -0.01922 -0.51433 -0.01829 -0.51758 -0.0176 C -0.52995 -0.01181 -0.52891 -0.01065 -0.54792 -0.01598 C -0.54922 -0.01621 -0.54922 -0.01991 -0.55026 -0.02107 C -0.55144 -0.02223 -0.55287 -0.02223 -0.55391 -0.02292 C -0.55847 -0.03565 -0.55391 -0.02454 -0.56133 -0.03704 C -0.56224 -0.03866 -0.56263 -0.04074 -0.56381 -0.04213 C -0.56862 -0.04838 -0.57579 -0.05324 -0.58191 -0.0544 L -0.5905 -0.05625 C -0.59584 -0.06158 -0.5948 -0.06158 -0.60391 -0.06158 C -0.625 -0.06158 -0.6461 -0.06042 -0.66732 -0.05973 C -0.67292 -0.05162 -0.66954 -0.05579 -0.678 -0.04746 C -0.67943 -0.0463 -0.68047 -0.04491 -0.68178 -0.04398 C -0.68347 -0.04283 -0.68503 -0.0419 -0.68646 -0.04051 C -0.6892 -0.0382 -0.69102 -0.03473 -0.69414 -0.03334 C -0.69506 -0.03287 -0.69636 -0.03241 -0.69779 -0.03172 C -0.69961 -0.03056 -0.70144 -0.02917 -0.70365 -0.02824 C -0.70743 -0.02639 -0.7125 -0.02547 -0.71589 -0.02477 C -0.72279 -0.02523 -0.72969 -0.025 -0.73659 -0.02639 C -0.73803 -0.02685 -0.73894 -0.02894 -0.74024 -0.02986 C -0.74388 -0.0331 -0.74545 -0.0331 -0.74883 -0.03704 C -0.75808 -0.04815 -0.74701 -0.03704 -0.75612 -0.04584 C -0.76068 -0.05533 -0.75612 -0.04723 -0.76198 -0.0544 C -0.76355 -0.05602 -0.76446 -0.0581 -0.76576 -0.05973 C -0.76901 -0.06366 -0.76941 -0.0632 -0.77292 -0.06505 C -0.77422 -0.06621 -0.77553 -0.06783 -0.77657 -0.06852 C -0.79636 -0.07894 -0.82891 -0.0706 -0.84245 -0.07037 C -0.84349 -0.06968 -0.84493 -0.06898 -0.8461 -0.06852 C -0.84779 -0.06783 -0.84948 -0.06783 -0.85105 -0.06667 C -0.85521 -0.06366 -0.85925 -0.05996 -0.86303 -0.05625 C -0.86433 -0.0551 -0.86537 -0.05371 -0.8668 -0.05278 C -0.86914 -0.05116 -0.87409 -0.04931 -0.87409 -0.04908 C -0.87579 -0.04746 -0.87709 -0.04537 -0.87904 -0.04398 C -0.88021 -0.04283 -0.88646 -0.04074 -0.88737 -0.04051 C -0.89532 -0.03797 -0.89414 -0.03866 -0.90326 -0.03704 C -0.90612 -0.03635 -0.90899 -0.03588 -0.91185 -0.03519 C -0.91381 -0.03473 -0.91602 -0.0338 -0.91784 -0.03334 C -0.92162 -0.03264 -0.92513 -0.03218 -0.92891 -0.03172 C -0.93477 -0.03287 -0.94115 -0.0338 -0.94701 -0.03519 C -0.94831 -0.03542 -0.94948 -0.03611 -0.95079 -0.03704 C -0.95808 -0.04329 -0.94532 -0.04028 -0.96042 -0.04746 C -0.96303 -0.04861 -0.96563 -0.04885 -0.96784 -0.05093 C -0.96901 -0.05209 -0.97019 -0.05371 -0.97136 -0.0544 C -0.97839 -0.05903 -0.98282 -0.05857 -0.99089 -0.06158 C -0.99779 -0.06389 -0.99414 -0.06273 -1.00183 -0.06505 C -1.00717 -0.06435 -1.01224 -0.06435 -1.01771 -0.0632 C -1.02032 -0.06273 -1.02266 -0.06088 -1.025 -0.05973 C -1.03021 -0.05718 -1.02761 -0.0588 -1.03321 -0.0544 C -1.03607 -0.04838 -1.03607 -0.04792 -1.04063 -0.04213 C -1.04193 -0.04074 -1.04323 -0.04005 -1.04428 -0.03866 C -1.05026 -0.03172 -1.04284 -0.03912 -1.04883 -0.02986 C -1.05039 -0.02778 -1.05222 -0.02639 -1.05391 -0.02477 C -1.05495 -0.02338 -1.05612 -0.02199 -1.05743 -0.02107 C -1.05964 -0.01968 -1.06446 -0.0176 -1.06446 -0.01736 C -1.06875 -0.01158 -1.06563 -0.01528 -1.07331 -0.0125 C -1.0767 -0.01111 -1.07826 -0.00973 -1.08165 -0.00718 C -1.08946 -0.00764 -1.09714 -0.00787 -1.10482 -0.0088 C -1.10586 -0.00903 -1.10717 -0.00973 -1.10808 -0.01065 C -1.10925 -0.01158 -1.10977 -0.01297 -1.11107 -0.01412 " pathEditMode="relative" rAng="0" ptsTypes="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60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1" y="368966"/>
            <a:ext cx="1162190" cy="1165711"/>
          </a:xfrm>
          <a:prstGeom prst="rect">
            <a:avLst/>
          </a:prstGeom>
        </p:spPr>
      </p:pic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1D421E6-68F3-4714-893E-1C18E70F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BF67A09-97F6-473C-8698-167BFB790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944254-6B6E-4869-B45D-EC9A9F2C9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4815F-6B4B-4827-8E26-539E1BC6F3AF}" type="datetimeFigureOut">
              <a:rPr lang="cs-CZ" smtClean="0"/>
              <a:t>07.02.2022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7FF512-A142-447E-A050-EB6D27053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BB9FFE-7BB3-4A06-A6B5-751F7EFC5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93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23" r:id="rId2"/>
    <p:sldLayoutId id="2147483694" r:id="rId3"/>
    <p:sldLayoutId id="2147483695" r:id="rId4"/>
    <p:sldLayoutId id="2147483721" r:id="rId5"/>
    <p:sldLayoutId id="2147483722" r:id="rId6"/>
    <p:sldLayoutId id="2147483714" r:id="rId7"/>
    <p:sldLayoutId id="2147483661" r:id="rId8"/>
    <p:sldLayoutId id="2147483684" r:id="rId9"/>
    <p:sldLayoutId id="2147483698" r:id="rId10"/>
    <p:sldLayoutId id="2147483716" r:id="rId11"/>
    <p:sldLayoutId id="2147483717" r:id="rId12"/>
    <p:sldLayoutId id="2147483712" r:id="rId13"/>
    <p:sldLayoutId id="2147483718" r:id="rId14"/>
    <p:sldLayoutId id="2147483719" r:id="rId15"/>
    <p:sldLayoutId id="2147483720" r:id="rId16"/>
    <p:sldLayoutId id="2147483713" r:id="rId17"/>
    <p:sldLayoutId id="2147483654" r:id="rId18"/>
    <p:sldLayoutId id="2147483708" r:id="rId19"/>
    <p:sldLayoutId id="2147483709" r:id="rId20"/>
    <p:sldLayoutId id="2147483685" r:id="rId21"/>
    <p:sldLayoutId id="2147483692" r:id="rId22"/>
    <p:sldLayoutId id="2147483678" r:id="rId23"/>
    <p:sldLayoutId id="2147483710" r:id="rId24"/>
    <p:sldLayoutId id="2147483653" r:id="rId25"/>
    <p:sldLayoutId id="2147483655" r:id="rId26"/>
    <p:sldLayoutId id="2147483656" r:id="rId27"/>
    <p:sldLayoutId id="2147483657" r:id="rId28"/>
    <p:sldLayoutId id="2147483658" r:id="rId29"/>
    <p:sldLayoutId id="214748365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vote.d21.me/vote/PrekvapteRicanyIV/results" TargetMode="Externa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ricany.gepro.cz/#/" TargetMode="Externa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mapy.cz/s/rajadoluta" TargetMode="Externa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storymaps.arcgis.com/stories/6eb5db6f1a3d4c67b8f0f7bd1897e095" TargetMode="Externa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ndrea.klapalkova" TargetMode="External"/><Relationship Id="rId2" Type="http://schemas.openxmlformats.org/officeDocument/2006/relationships/hyperlink" Target="https://www.vitriresearchcenter.org/junior-members" TargetMode="Externa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ACCA69-5AE1-40E2-A204-74DA56058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Proměny krajiny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259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4012F-4663-4629-8D22-2E1952EE3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Rozdílné názory – jak najít řešení?</a:t>
            </a:r>
            <a:endParaRPr lang="en-GB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469315F-FAF3-413B-9903-58CE335A1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690688"/>
            <a:ext cx="5157787" cy="823912"/>
          </a:xfrm>
        </p:spPr>
        <p:txBody>
          <a:bodyPr/>
          <a:lstStyle/>
          <a:p>
            <a:r>
              <a:rPr lang="cs-CZ" dirty="0"/>
              <a:t>STAVĚT MÉNĚ</a:t>
            </a:r>
            <a:endParaRPr lang="en-GB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B79CF2B-71D8-46E1-BC2C-81A9D106AD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err="1"/>
              <a:t>Nestav</a:t>
            </a:r>
            <a:r>
              <a:rPr lang="cs-CZ" dirty="0"/>
              <a:t>ě</a:t>
            </a:r>
            <a:r>
              <a:rPr lang="en-GB" dirty="0"/>
              <a:t>t </a:t>
            </a:r>
            <a:r>
              <a:rPr lang="en-GB" dirty="0" err="1"/>
              <a:t>hřiště</a:t>
            </a:r>
            <a:r>
              <a:rPr lang="en-GB" dirty="0"/>
              <a:t> a </a:t>
            </a:r>
            <a:r>
              <a:rPr lang="en-GB" dirty="0" err="1"/>
              <a:t>cyklostezky</a:t>
            </a:r>
            <a:r>
              <a:rPr lang="cs-CZ" dirty="0"/>
              <a:t>.</a:t>
            </a:r>
          </a:p>
          <a:p>
            <a:r>
              <a:rPr lang="en-GB" dirty="0" err="1"/>
              <a:t>Stavět</a:t>
            </a:r>
            <a:r>
              <a:rPr lang="en-GB" dirty="0"/>
              <a:t> </a:t>
            </a:r>
            <a:r>
              <a:rPr lang="en-GB" dirty="0" err="1"/>
              <a:t>méně</a:t>
            </a:r>
            <a:r>
              <a:rPr lang="en-GB" dirty="0"/>
              <a:t> </a:t>
            </a:r>
            <a:r>
              <a:rPr lang="en-GB" dirty="0" err="1"/>
              <a:t>budov</a:t>
            </a:r>
            <a:r>
              <a:rPr lang="en-GB" dirty="0"/>
              <a:t> a </a:t>
            </a:r>
            <a:r>
              <a:rPr lang="en-GB" dirty="0" err="1"/>
              <a:t>domů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en-GB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A963281-8E55-4B02-9CFE-DC4F5F9CE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BUDOVAT VÍCE</a:t>
            </a:r>
            <a:endParaRPr lang="en-GB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6D440F4-CE48-4F4C-8C35-225929B9DA4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Vybudovat nové</a:t>
            </a:r>
            <a:r>
              <a:rPr lang="en-GB" dirty="0"/>
              <a:t> </a:t>
            </a:r>
            <a:r>
              <a:rPr lang="en-GB" dirty="0" err="1"/>
              <a:t>cyklostez</a:t>
            </a:r>
            <a:r>
              <a:rPr lang="cs-CZ" dirty="0" err="1"/>
              <a:t>ky</a:t>
            </a:r>
            <a:r>
              <a:rPr lang="cs-CZ" dirty="0"/>
              <a:t>.</a:t>
            </a:r>
          </a:p>
          <a:p>
            <a:r>
              <a:rPr lang="en-GB" dirty="0" err="1"/>
              <a:t>Vybudovat</a:t>
            </a:r>
            <a:r>
              <a:rPr lang="en-GB" dirty="0"/>
              <a:t> </a:t>
            </a:r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nové</a:t>
            </a:r>
            <a:r>
              <a:rPr lang="en-GB" dirty="0"/>
              <a:t> </a:t>
            </a:r>
            <a:r>
              <a:rPr lang="en-GB" dirty="0" err="1"/>
              <a:t>domy</a:t>
            </a:r>
            <a:r>
              <a:rPr lang="en-GB" dirty="0"/>
              <a:t> </a:t>
            </a:r>
            <a:r>
              <a:rPr lang="cs-CZ" dirty="0"/>
              <a:t>              </a:t>
            </a:r>
            <a:r>
              <a:rPr lang="en-GB" dirty="0"/>
              <a:t>a </a:t>
            </a:r>
            <a:r>
              <a:rPr lang="en-GB" dirty="0" err="1"/>
              <a:t>opravit</a:t>
            </a:r>
            <a:r>
              <a:rPr lang="en-GB" dirty="0"/>
              <a:t> ty </a:t>
            </a:r>
            <a:r>
              <a:rPr lang="en-GB" dirty="0" err="1"/>
              <a:t>staré</a:t>
            </a:r>
            <a:r>
              <a:rPr lang="en-GB" dirty="0"/>
              <a:t>.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rgbClr val="92D050"/>
                </a:solidFill>
              </a:rPr>
              <a:t>Překvapte Říčany – systém D21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https://vote.d21.me/vote/PrekvapteRicanyIV/results</a:t>
            </a:r>
            <a:endParaRPr lang="cs-CZ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DFCBA5-0E44-4AD8-BA6A-3DDB4AA4B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0" t="21380" r="5457" b="8303"/>
          <a:stretch/>
        </p:blipFill>
        <p:spPr>
          <a:xfrm>
            <a:off x="263352" y="3464222"/>
            <a:ext cx="597666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2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3E22D5-DC9B-479B-ADC7-5D1103ED6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Jak přesvědčit veřejnost? 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B219FBB-73A8-4CE7-A37C-F465B36EB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Ústní prezentací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93AA2527-37C5-42FB-AC11-2564B1D153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37" y="2803339"/>
            <a:ext cx="4489307" cy="2992871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751CAAE-2174-4D14-8DED-A6F9A7402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Přes video a sociální sítě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F5C8886E-18D5-4E6F-88CB-2C1FC748204F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852936"/>
            <a:ext cx="5183188" cy="289754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863ED4-BB76-4E41-8AA1-966155944EBA}"/>
              </a:ext>
            </a:extLst>
          </p:cNvPr>
          <p:cNvSpPr txBox="1"/>
          <p:nvPr/>
        </p:nvSpPr>
        <p:spPr>
          <a:xfrm>
            <a:off x="6161348" y="1476388"/>
            <a:ext cx="4793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Franklin Gothic Book" panose="020B0503020102020204" pitchFamily="34" charset="0"/>
              </a:rPr>
              <a:t>Jak má vypadat video, které člověka přesvědčí, </a:t>
            </a:r>
          </a:p>
          <a:p>
            <a:r>
              <a:rPr lang="cs-CZ" dirty="0">
                <a:solidFill>
                  <a:srgbClr val="FF0000"/>
                </a:solidFill>
                <a:latin typeface="Franklin Gothic Book" panose="020B0503020102020204" pitchFamily="34" charset="0"/>
              </a:rPr>
              <a:t>aby pro návrh hlasoval? </a:t>
            </a:r>
          </a:p>
        </p:txBody>
      </p:sp>
    </p:spTree>
    <p:extLst>
      <p:ext uri="{BB962C8B-B14F-4D97-AF65-F5344CB8AC3E}">
        <p14:creationId xmlns:p14="http://schemas.microsoft.com/office/powerpoint/2010/main" val="250278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66B097-FDCE-47E3-AF09-0E93C9FB4BB0}"/>
              </a:ext>
            </a:extLst>
          </p:cNvPr>
          <p:cNvSpPr txBox="1">
            <a:spLocks/>
          </p:cNvSpPr>
          <p:nvPr/>
        </p:nvSpPr>
        <p:spPr>
          <a:xfrm>
            <a:off x="263352" y="129808"/>
            <a:ext cx="1166529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Nejdřív musím přesvědčit sám sebe… Co mě zajímá?</a:t>
            </a:r>
            <a:endParaRPr lang="en-GB" sz="3200" b="1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174913F-D454-4060-A798-0024DF148BEA}"/>
              </a:ext>
            </a:extLst>
          </p:cNvPr>
          <p:cNvSpPr txBox="1">
            <a:spLocks/>
          </p:cNvSpPr>
          <p:nvPr/>
        </p:nvSpPr>
        <p:spPr>
          <a:xfrm>
            <a:off x="415651" y="979488"/>
            <a:ext cx="2952329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Veřejný prostor </a:t>
            </a:r>
            <a:r>
              <a:rPr lang="cs-CZ" sz="2400" dirty="0"/>
              <a:t>(chodníky, náves, lavičky, altány, sochy/</a:t>
            </a:r>
            <a:r>
              <a:rPr lang="cs-CZ" sz="2400" dirty="0" err="1"/>
              <a:t>grafitti</a:t>
            </a:r>
            <a:r>
              <a:rPr lang="cs-CZ" sz="2400" dirty="0"/>
              <a:t>/umění ve veřejném prostoru)</a:t>
            </a:r>
            <a:endParaRPr lang="en-GB" sz="2400" dirty="0"/>
          </a:p>
        </p:txBody>
      </p:sp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id="{BE9F7B71-4847-4FF6-89A6-DFFF126A5FD6}"/>
              </a:ext>
            </a:extLst>
          </p:cNvPr>
          <p:cNvSpPr txBox="1">
            <a:spLocks/>
          </p:cNvSpPr>
          <p:nvPr/>
        </p:nvSpPr>
        <p:spPr>
          <a:xfrm>
            <a:off x="944960" y="3056459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Příroda</a:t>
            </a:r>
            <a:r>
              <a:rPr lang="cs-CZ" dirty="0"/>
              <a:t> </a:t>
            </a:r>
            <a:r>
              <a:rPr lang="cs-CZ" sz="2400" dirty="0"/>
              <a:t>(stromy, motýli, voda…)</a:t>
            </a:r>
            <a:endParaRPr lang="en-GB" sz="2400" dirty="0"/>
          </a:p>
        </p:txBody>
      </p:sp>
      <p:sp>
        <p:nvSpPr>
          <p:cNvPr id="6" name="Zástupný symbol pro text 2">
            <a:extLst>
              <a:ext uri="{FF2B5EF4-FFF2-40B4-BE49-F238E27FC236}">
                <a16:creationId xmlns:a16="http://schemas.microsoft.com/office/drawing/2014/main" id="{BE0F56BB-6EAB-42FA-8098-83F45FE99586}"/>
              </a:ext>
            </a:extLst>
          </p:cNvPr>
          <p:cNvSpPr txBox="1">
            <a:spLocks/>
          </p:cNvSpPr>
          <p:nvPr/>
        </p:nvSpPr>
        <p:spPr>
          <a:xfrm>
            <a:off x="5663952" y="980728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Cesty do školy/doprava </a:t>
            </a:r>
            <a:r>
              <a:rPr lang="cs-CZ" sz="2400" dirty="0"/>
              <a:t>(kolo, silnice, autobusy…)</a:t>
            </a:r>
            <a:endParaRPr lang="en-GB" sz="2400" dirty="0"/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AF1648D8-4B8B-4C73-8F03-777C721C3F47}"/>
              </a:ext>
            </a:extLst>
          </p:cNvPr>
          <p:cNvSpPr txBox="1">
            <a:spLocks/>
          </p:cNvSpPr>
          <p:nvPr/>
        </p:nvSpPr>
        <p:spPr>
          <a:xfrm>
            <a:off x="8741371" y="2102644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8" name="Zástupný symbol pro text 2">
            <a:extLst>
              <a:ext uri="{FF2B5EF4-FFF2-40B4-BE49-F238E27FC236}">
                <a16:creationId xmlns:a16="http://schemas.microsoft.com/office/drawing/2014/main" id="{BF0D1FC6-A6F4-48D2-972C-BF31E61CFEEF}"/>
              </a:ext>
            </a:extLst>
          </p:cNvPr>
          <p:cNvSpPr txBox="1">
            <a:spLocks/>
          </p:cNvSpPr>
          <p:nvPr/>
        </p:nvSpPr>
        <p:spPr>
          <a:xfrm>
            <a:off x="9255115" y="1803400"/>
            <a:ext cx="290077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Zemědělství          a místní potraviny </a:t>
            </a:r>
            <a:r>
              <a:rPr lang="cs-CZ" sz="2400" dirty="0"/>
              <a:t>(jablka, mouka, brambory…)</a:t>
            </a:r>
            <a:endParaRPr lang="en-GB" sz="2400" dirty="0"/>
          </a:p>
        </p:txBody>
      </p:sp>
      <p:sp>
        <p:nvSpPr>
          <p:cNvPr id="9" name="Zástupný symbol pro text 2">
            <a:extLst>
              <a:ext uri="{FF2B5EF4-FFF2-40B4-BE49-F238E27FC236}">
                <a16:creationId xmlns:a16="http://schemas.microsoft.com/office/drawing/2014/main" id="{EE18A748-3908-4479-B775-45E6B0326C5F}"/>
              </a:ext>
            </a:extLst>
          </p:cNvPr>
          <p:cNvSpPr txBox="1">
            <a:spLocks/>
          </p:cNvSpPr>
          <p:nvPr/>
        </p:nvSpPr>
        <p:spPr>
          <a:xfrm>
            <a:off x="2271914" y="5286990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Volný čas</a:t>
            </a:r>
            <a:r>
              <a:rPr lang="cs-CZ" dirty="0"/>
              <a:t> </a:t>
            </a:r>
            <a:r>
              <a:rPr lang="cs-CZ" sz="2400" dirty="0"/>
              <a:t>(sport, hřiště, voda ke koupání…)</a:t>
            </a:r>
            <a:endParaRPr lang="en-GB" sz="2400" dirty="0"/>
          </a:p>
        </p:txBody>
      </p:sp>
      <p:sp>
        <p:nvSpPr>
          <p:cNvPr id="10" name="Zástupný symbol pro text 2">
            <a:extLst>
              <a:ext uri="{FF2B5EF4-FFF2-40B4-BE49-F238E27FC236}">
                <a16:creationId xmlns:a16="http://schemas.microsoft.com/office/drawing/2014/main" id="{E34C1A3F-0CE1-4BC7-A0A0-FBAA7CBB002B}"/>
              </a:ext>
            </a:extLst>
          </p:cNvPr>
          <p:cNvSpPr txBox="1">
            <a:spLocks/>
          </p:cNvSpPr>
          <p:nvPr/>
        </p:nvSpPr>
        <p:spPr>
          <a:xfrm>
            <a:off x="6464819" y="4359270"/>
            <a:ext cx="3600028" cy="9277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Služby</a:t>
            </a:r>
            <a:r>
              <a:rPr lang="cs-CZ" dirty="0"/>
              <a:t> </a:t>
            </a:r>
            <a:r>
              <a:rPr lang="cs-CZ" sz="2400" dirty="0"/>
              <a:t>(obchody, hospody, recyklace odpadu…)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45775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F7E357-2792-4BF6-A777-EBB778F76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Vítězné návrhy 2020</a:t>
            </a:r>
            <a:endParaRPr lang="en-GB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1D4AE4B-B2E6-401C-A369-23146A639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400" y="1248520"/>
            <a:ext cx="5157787" cy="45169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Vychází z potřeb teenagerů? Hlasoval/a bych pro ně?</a:t>
            </a:r>
            <a:endParaRPr lang="en-GB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DABAF27-0AC2-4D50-A17A-1D4A888BD7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E7FDA3F-3296-499E-9553-C06C7EA85D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endParaRPr lang="en-GB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51FF3A65-DEB3-41F5-9365-9B08976F955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14014" t="33807" r="11277" b="8556"/>
          <a:stretch/>
        </p:blipFill>
        <p:spPr>
          <a:xfrm>
            <a:off x="5889970" y="201128"/>
            <a:ext cx="6110686" cy="26518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918C200-6922-4B70-A34B-CE62E9E23E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76" t="19805" r="11190" b="16785"/>
          <a:stretch/>
        </p:blipFill>
        <p:spPr>
          <a:xfrm>
            <a:off x="695400" y="1854685"/>
            <a:ext cx="5040560" cy="244827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859BC24-2788-498E-A3C7-69EA9943E3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72" t="24522" r="11636" b="10064"/>
          <a:stretch/>
        </p:blipFill>
        <p:spPr>
          <a:xfrm>
            <a:off x="695400" y="4319773"/>
            <a:ext cx="5040560" cy="252028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33D42B3-F7A5-49AF-AAAE-935065A7FB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79" t="23702" r="12767" b="17935"/>
          <a:stretch/>
        </p:blipFill>
        <p:spPr>
          <a:xfrm>
            <a:off x="5880348" y="3429000"/>
            <a:ext cx="6134804" cy="276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41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8D9F84-F61D-44C2-9928-E262FB6A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Návrhy od teenagerů/pro teenagery</a:t>
            </a:r>
            <a:endParaRPr lang="en-GB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F53BFB-7E3D-4887-87B8-2B8C498A7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Proč neuspěly? Kdo může mít výhrady?</a:t>
            </a:r>
            <a:endParaRPr lang="en-GB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CE655F6-E51E-4E3A-A14D-A310A725B9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EA376DB-74CC-461F-B8AD-93CEC0FBA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Proč je obtížné je realizovat?</a:t>
            </a:r>
            <a:endParaRPr lang="en-GB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BABBCFD-6902-476A-B9BA-35EE14C76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2" t="23453" r="10393" b="13358"/>
          <a:stretch/>
        </p:blipFill>
        <p:spPr>
          <a:xfrm>
            <a:off x="640902" y="2596977"/>
            <a:ext cx="5116760" cy="2448272"/>
          </a:xfrm>
          <a:prstGeom prst="rect">
            <a:avLst/>
          </a:prstGeom>
        </p:spPr>
      </p:pic>
      <p:pic>
        <p:nvPicPr>
          <p:cNvPr id="1026" name="Picture 2" descr="https://scontent-prg1-1.xx.fbcdn.net/v/t1.0-9/fr/cp0/e15/q65/70036418_2554323794607237_8543938992658186240_o.jpg?_nc_cat=108&amp;ccb=2&amp;_nc_sid=e007fa&amp;efg=eyJpIjoidCJ9&amp;_nc_ohc=lDmR1i54_hwAX_I50xm&amp;_nc_ht=scontent-prg1-1.xx&amp;tp=14&amp;oh=595749f25464857e36a5738fec3909eb&amp;oe=6026F105">
            <a:extLst>
              <a:ext uri="{FF2B5EF4-FFF2-40B4-BE49-F238E27FC236}">
                <a16:creationId xmlns:a16="http://schemas.microsoft.com/office/drawing/2014/main" id="{8CDCBA3D-FAA9-4D02-97E5-4DCC289F266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613" y="2505075"/>
            <a:ext cx="6522206" cy="368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914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7AF52-4AD9-4F63-90B1-8DEA341A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680148" cy="739552"/>
          </a:xfrm>
        </p:spPr>
        <p:txBody>
          <a:bodyPr>
            <a:normAutofit fontScale="90000"/>
          </a:bodyPr>
          <a:lstStyle/>
          <a:p>
            <a:r>
              <a:rPr lang="cs-CZ" dirty="0"/>
              <a:t>Co vzniká v okolních obcích?</a:t>
            </a:r>
            <a:endParaRPr lang="en-GB" dirty="0"/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ED29EAA7-13AC-471E-9654-FD3A265033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6240016" y="332656"/>
            <a:ext cx="5328592" cy="4207505"/>
          </a:xfrm>
        </p:spPr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0BB30D5-C676-4CBB-BC87-2B789D83A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7324" y="1556792"/>
            <a:ext cx="393223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přírodní koupaliště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altány u cyklostezky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provazová pyramida v lese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C8B7D82-01B6-4717-AD33-307593DE8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5" y="3212976"/>
            <a:ext cx="4927476" cy="328498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B9BEAB8-3F40-479A-8CBD-CC02F7FF2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012" y="3501008"/>
            <a:ext cx="5364596" cy="357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58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00930F-364A-4F2A-B044-234D0E822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457200"/>
            <a:ext cx="3500561" cy="1027584"/>
          </a:xfrm>
        </p:spPr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Co realizovali sami teenageři?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66538D6-5C3F-40D9-B151-53964F814C7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EDD00C7-151F-4F4F-9FD4-7D944E2EB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 descr="https://www.nahavesnice.cz/wp-content/uploads/2019/04/gymnazium-ricany-10-1024x576.jpeg">
            <a:extLst>
              <a:ext uri="{FF2B5EF4-FFF2-40B4-BE49-F238E27FC236}">
                <a16:creationId xmlns:a16="http://schemas.microsoft.com/office/drawing/2014/main" id="{0A0B7C9B-7FB0-4FAD-8B73-0DC1526A601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53" y="548680"/>
            <a:ext cx="4259540" cy="2936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90BECEC-1234-49D1-BC91-07BDA3B39F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21" y="3645024"/>
            <a:ext cx="4248472" cy="29362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F6616F4-1945-4A39-9C28-D879D9C3DD1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5785" y="3168363"/>
            <a:ext cx="4010878" cy="28148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924736E-4330-43CA-83CE-8C595CFAF39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7" y="2570355"/>
            <a:ext cx="2939648" cy="401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17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AC5BF-526B-4951-B813-4355E7DA7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by měly být návrhy?</a:t>
            </a:r>
            <a:endParaRPr lang="en-GB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77EE597-9D47-49A0-A9A0-8BC49D6C8C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cs-CZ" dirty="0"/>
              <a:t>respektovat místní přírodní podmínky</a:t>
            </a:r>
            <a:endParaRPr lang="en-GB" dirty="0"/>
          </a:p>
          <a:p>
            <a:pPr lvl="0"/>
            <a:r>
              <a:rPr lang="cs-CZ" dirty="0"/>
              <a:t>respektovat minulost</a:t>
            </a:r>
            <a:endParaRPr lang="en-GB" dirty="0"/>
          </a:p>
          <a:p>
            <a:r>
              <a:rPr lang="cs-CZ" dirty="0"/>
              <a:t>zohledňovat obavy jiných skupin</a:t>
            </a:r>
          </a:p>
          <a:p>
            <a:r>
              <a:rPr lang="cs-CZ" dirty="0"/>
              <a:t>v obecním majetku</a:t>
            </a:r>
          </a:p>
          <a:p>
            <a:pPr marL="0" indent="0">
              <a:buNone/>
            </a:pPr>
            <a:r>
              <a:rPr lang="cs-CZ" u="sng" dirty="0">
                <a:hlinkClick r:id="rId2"/>
              </a:rPr>
              <a:t>https://ricany.gepro.cz/#/</a:t>
            </a:r>
            <a:endParaRPr lang="en-GB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C005487-6D51-4843-95F0-9487334062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Cyklostezka za Mlýnským rybníkem</a:t>
            </a:r>
            <a:endParaRPr lang="en-GB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AE7D5E78-FB3E-4A16-8D7A-8C18AE5D4DB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891140"/>
            <a:ext cx="5183188" cy="29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D2A3D-FC87-42BD-BCF4-749BCD3B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55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Franklin Gothic Book" panose="020B0503020102020204" pitchFamily="34" charset="0"/>
              </a:rPr>
              <a:t>Ve skupinách rozhodněte, zda se hodí na dané místo</a:t>
            </a:r>
            <a:endParaRPr lang="en-GB" sz="3600" dirty="0">
              <a:latin typeface="Franklin Gothic Book" panose="020B0503020102020204" pitchFamily="34" charset="0"/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34FCF44-39B8-4420-BED3-310A5C80E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857251"/>
            <a:ext cx="5157787" cy="823912"/>
          </a:xfrm>
        </p:spPr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Vyberte si jeden návrh</a:t>
            </a: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6237FBA-8F17-46B8-849A-F514C67CA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36" y="1681162"/>
            <a:ext cx="3816052" cy="4700165"/>
          </a:xfrm>
        </p:spPr>
        <p:txBody>
          <a:bodyPr>
            <a:normAutofit fontScale="92500"/>
          </a:bodyPr>
          <a:lstStyle/>
          <a:p>
            <a:r>
              <a:rPr lang="cs-CZ" sz="2600" dirty="0">
                <a:latin typeface="Franklin Gothic Book" panose="020B0503020102020204" pitchFamily="34" charset="0"/>
              </a:rPr>
              <a:t>trampolíny (s ukotvením do země)</a:t>
            </a:r>
          </a:p>
          <a:p>
            <a:r>
              <a:rPr lang="cs-CZ" sz="2600" dirty="0">
                <a:latin typeface="Franklin Gothic Book" panose="020B0503020102020204" pitchFamily="34" charset="0"/>
              </a:rPr>
              <a:t>hřiště s umělým povrchem</a:t>
            </a:r>
          </a:p>
          <a:p>
            <a:r>
              <a:rPr lang="cs-CZ" sz="2600" dirty="0">
                <a:latin typeface="Franklin Gothic Book" panose="020B0503020102020204" pitchFamily="34" charset="0"/>
              </a:rPr>
              <a:t>plocha pro graffiti </a:t>
            </a:r>
          </a:p>
          <a:p>
            <a:r>
              <a:rPr lang="cs-CZ" sz="2600" dirty="0">
                <a:latin typeface="Franklin Gothic Book" panose="020B0503020102020204" pitchFamily="34" charset="0"/>
              </a:rPr>
              <a:t>altán </a:t>
            </a:r>
          </a:p>
          <a:p>
            <a:r>
              <a:rPr lang="cs-CZ" sz="2600" dirty="0" err="1">
                <a:latin typeface="Franklin Gothic Book" panose="020B0503020102020204" pitchFamily="34" charset="0"/>
              </a:rPr>
              <a:t>work-out</a:t>
            </a:r>
            <a:r>
              <a:rPr lang="cs-CZ" sz="2600" dirty="0">
                <a:latin typeface="Franklin Gothic Book" panose="020B0503020102020204" pitchFamily="34" charset="0"/>
              </a:rPr>
              <a:t> </a:t>
            </a:r>
          </a:p>
          <a:p>
            <a:r>
              <a:rPr lang="cs-CZ" sz="2600" dirty="0">
                <a:latin typeface="Franklin Gothic Book" panose="020B0503020102020204" pitchFamily="34" charset="0"/>
              </a:rPr>
              <a:t>U- rampa pro skateboardy</a:t>
            </a:r>
          </a:p>
          <a:p>
            <a:r>
              <a:rPr lang="cs-CZ" sz="2600" dirty="0">
                <a:latin typeface="Franklin Gothic Book" panose="020B0503020102020204" pitchFamily="34" charset="0"/>
              </a:rPr>
              <a:t>výsadba stromů</a:t>
            </a:r>
          </a:p>
          <a:p>
            <a:pPr marL="0" indent="0">
              <a:buNone/>
            </a:pPr>
            <a:r>
              <a:rPr lang="cs-CZ" sz="2600" dirty="0">
                <a:hlinkClick r:id="rId2"/>
              </a:rPr>
              <a:t>https://mapy.cz/s/rajadoluta</a:t>
            </a: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endParaRPr lang="en-GB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DAC3253-37B8-429C-B679-85E2F23268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DEF68CA-D88A-4CF1-9992-28F6FE65DDF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EAB7A06-019D-4E36-B037-46CFDE56D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" t="16554" r="9991" b="6198"/>
          <a:stretch/>
        </p:blipFill>
        <p:spPr>
          <a:xfrm>
            <a:off x="3863752" y="2117488"/>
            <a:ext cx="8872442" cy="433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05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16930C-0D9E-4EA3-A2D7-27445170E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zjistit, zda návrh respektuje historii</a:t>
            </a:r>
            <a:endParaRPr lang="en-GB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740377E-FC97-4769-8503-06A7BCB3CC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Vývoj krajiny na </a:t>
            </a:r>
            <a:r>
              <a:rPr lang="cs-CZ" b="1" dirty="0" err="1"/>
              <a:t>Říčansku</a:t>
            </a:r>
            <a:endParaRPr lang="cs-CZ" b="1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Najdete místa, kde jsou pohřbeni vojáci, a proto se tu nebude kopat pod zem.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GB" u="sng" dirty="0">
                <a:hlinkClick r:id="rId2"/>
              </a:rPr>
              <a:t>https://storymaps.arcgis.com/stories/6eb5db6f1a3d4c67b8f0f7bd1897e095</a:t>
            </a:r>
            <a:endParaRPr lang="cs-CZ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6EEF512-D250-4184-8588-67A1B3946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s://lh3.googleusercontent.com/34kT4sI9sjoX4b4ScvdP7PY1LlyT-D9FTYVRSFM4lOYJrvHzprk6rnY4cJDDZjjly0rvWmkXjkfaqiQHrmM44PdZjd3teuqVD9acCTWWx1slfgRlNGk8kFIXqquqMUtB8Q4KwGk">
            <a:extLst>
              <a:ext uri="{FF2B5EF4-FFF2-40B4-BE49-F238E27FC236}">
                <a16:creationId xmlns:a16="http://schemas.microsoft.com/office/drawing/2014/main" id="{47E06467-9263-41EA-8F3F-E210E349016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4" r="5530" b="5473"/>
          <a:stretch/>
        </p:blipFill>
        <p:spPr bwMode="auto">
          <a:xfrm>
            <a:off x="6312024" y="1988840"/>
            <a:ext cx="489654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939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5224152-82BB-44EE-892B-17809CA7B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-531924"/>
            <a:ext cx="12313368" cy="79218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AF8EEA7-50B1-4E01-8479-6E1E620E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62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Výlet do Pacova: </a:t>
            </a:r>
            <a:br>
              <a:rPr lang="cs-CZ" dirty="0"/>
            </a:br>
            <a:r>
              <a:rPr lang="cs-CZ" dirty="0"/>
              <a:t>Co si z „cesty do minulosti“ pamatujete?</a:t>
            </a: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3478775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66B097-FDCE-47E3-AF09-0E93C9FB4BB0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atin typeface="Franklin Gothic Book" panose="020B0503020102020204" pitchFamily="34" charset="0"/>
              </a:rPr>
              <a:t>Žákovské návrhy na změny v Pacově</a:t>
            </a:r>
            <a:endParaRPr lang="en-GB" sz="3200" dirty="0">
              <a:latin typeface="Franklin Gothic Book" panose="020B0503020102020204" pitchFamily="34" charset="0"/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174913F-D454-4060-A798-0024DF148BEA}"/>
              </a:ext>
            </a:extLst>
          </p:cNvPr>
          <p:cNvSpPr txBox="1">
            <a:spLocks/>
          </p:cNvSpPr>
          <p:nvPr/>
        </p:nvSpPr>
        <p:spPr>
          <a:xfrm>
            <a:off x="836613" y="1690688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zasadit stromy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8FC627-170F-4888-9245-1701C0936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7" y="1139377"/>
            <a:ext cx="5077412" cy="3808059"/>
          </a:xfrm>
          <a:prstGeom prst="rect">
            <a:avLst/>
          </a:prstGeom>
        </p:spPr>
      </p:pic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id="{BE9F7B71-4847-4FF6-89A6-DFFF126A5FD6}"/>
              </a:ext>
            </a:extLst>
          </p:cNvPr>
          <p:cNvSpPr txBox="1">
            <a:spLocks/>
          </p:cNvSpPr>
          <p:nvPr/>
        </p:nvSpPr>
        <p:spPr>
          <a:xfrm>
            <a:off x="657994" y="3026766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altány a lavičky</a:t>
            </a:r>
            <a:endParaRPr lang="en-GB" dirty="0"/>
          </a:p>
        </p:txBody>
      </p:sp>
      <p:sp>
        <p:nvSpPr>
          <p:cNvPr id="6" name="Zástupný symbol pro text 2">
            <a:extLst>
              <a:ext uri="{FF2B5EF4-FFF2-40B4-BE49-F238E27FC236}">
                <a16:creationId xmlns:a16="http://schemas.microsoft.com/office/drawing/2014/main" id="{BE0F56BB-6EAB-42FA-8098-83F45FE99586}"/>
              </a:ext>
            </a:extLst>
          </p:cNvPr>
          <p:cNvSpPr txBox="1">
            <a:spLocks/>
          </p:cNvSpPr>
          <p:nvPr/>
        </p:nvSpPr>
        <p:spPr>
          <a:xfrm>
            <a:off x="8760296" y="615950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chodit a jezdit na kole</a:t>
            </a:r>
            <a:endParaRPr lang="en-GB" dirty="0"/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AF1648D8-4B8B-4C73-8F03-777C721C3F47}"/>
              </a:ext>
            </a:extLst>
          </p:cNvPr>
          <p:cNvSpPr txBox="1">
            <a:spLocks/>
          </p:cNvSpPr>
          <p:nvPr/>
        </p:nvSpPr>
        <p:spPr>
          <a:xfrm>
            <a:off x="8741371" y="2102644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jezdit autobusem</a:t>
            </a:r>
            <a:endParaRPr lang="en-GB" dirty="0"/>
          </a:p>
        </p:txBody>
      </p:sp>
      <p:sp>
        <p:nvSpPr>
          <p:cNvPr id="8" name="Zástupný symbol pro text 2">
            <a:extLst>
              <a:ext uri="{FF2B5EF4-FFF2-40B4-BE49-F238E27FC236}">
                <a16:creationId xmlns:a16="http://schemas.microsoft.com/office/drawing/2014/main" id="{BF0D1FC6-A6F4-48D2-972C-BF31E61CFEEF}"/>
              </a:ext>
            </a:extLst>
          </p:cNvPr>
          <p:cNvSpPr txBox="1">
            <a:spLocks/>
          </p:cNvSpPr>
          <p:nvPr/>
        </p:nvSpPr>
        <p:spPr>
          <a:xfrm>
            <a:off x="8734870" y="4045613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třídit a sbírat odpadky</a:t>
            </a:r>
            <a:endParaRPr lang="en-GB" dirty="0"/>
          </a:p>
        </p:txBody>
      </p:sp>
      <p:sp>
        <p:nvSpPr>
          <p:cNvPr id="9" name="Zástupný symbol pro text 2">
            <a:extLst>
              <a:ext uri="{FF2B5EF4-FFF2-40B4-BE49-F238E27FC236}">
                <a16:creationId xmlns:a16="http://schemas.microsoft.com/office/drawing/2014/main" id="{EE18A748-3908-4479-B775-45E6B0326C5F}"/>
              </a:ext>
            </a:extLst>
          </p:cNvPr>
          <p:cNvSpPr txBox="1">
            <a:spLocks/>
          </p:cNvSpPr>
          <p:nvPr/>
        </p:nvSpPr>
        <p:spPr>
          <a:xfrm>
            <a:off x="1919536" y="5013176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více vodních prvků</a:t>
            </a:r>
            <a:endParaRPr lang="en-GB" dirty="0"/>
          </a:p>
        </p:txBody>
      </p:sp>
      <p:sp>
        <p:nvSpPr>
          <p:cNvPr id="10" name="Zástupný symbol pro text 2">
            <a:extLst>
              <a:ext uri="{FF2B5EF4-FFF2-40B4-BE49-F238E27FC236}">
                <a16:creationId xmlns:a16="http://schemas.microsoft.com/office/drawing/2014/main" id="{E34C1A3F-0CE1-4BC7-A0A0-FBAA7CBB002B}"/>
              </a:ext>
            </a:extLst>
          </p:cNvPr>
          <p:cNvSpPr txBox="1">
            <a:spLocks/>
          </p:cNvSpPr>
          <p:nvPr/>
        </p:nvSpPr>
        <p:spPr>
          <a:xfrm>
            <a:off x="6240016" y="5573958"/>
            <a:ext cx="3231976" cy="9277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víc obchodů              a hospod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680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66B097-FDCE-47E3-AF09-0E93C9FB4BB0}"/>
              </a:ext>
            </a:extLst>
          </p:cNvPr>
          <p:cNvSpPr txBox="1">
            <a:spLocks/>
          </p:cNvSpPr>
          <p:nvPr/>
        </p:nvSpPr>
        <p:spPr>
          <a:xfrm>
            <a:off x="263352" y="129808"/>
            <a:ext cx="698440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Oblasti pro návrhy – co mě zajímá?</a:t>
            </a:r>
            <a:endParaRPr lang="en-GB" sz="3200" b="1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174913F-D454-4060-A798-0024DF148BEA}"/>
              </a:ext>
            </a:extLst>
          </p:cNvPr>
          <p:cNvSpPr txBox="1">
            <a:spLocks/>
          </p:cNvSpPr>
          <p:nvPr/>
        </p:nvSpPr>
        <p:spPr>
          <a:xfrm>
            <a:off x="415651" y="979488"/>
            <a:ext cx="2952329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veřejný prostor </a:t>
            </a:r>
            <a:r>
              <a:rPr lang="cs-CZ" sz="2400" dirty="0"/>
              <a:t>(chodníky, náves, lavičky, altány…)</a:t>
            </a:r>
            <a:endParaRPr lang="en-GB" sz="2400" dirty="0"/>
          </a:p>
        </p:txBody>
      </p:sp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id="{BE9F7B71-4847-4FF6-89A6-DFFF126A5FD6}"/>
              </a:ext>
            </a:extLst>
          </p:cNvPr>
          <p:cNvSpPr txBox="1">
            <a:spLocks/>
          </p:cNvSpPr>
          <p:nvPr/>
        </p:nvSpPr>
        <p:spPr>
          <a:xfrm>
            <a:off x="944960" y="3056459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příroda</a:t>
            </a:r>
            <a:r>
              <a:rPr lang="cs-CZ" dirty="0"/>
              <a:t> </a:t>
            </a:r>
            <a:r>
              <a:rPr lang="cs-CZ" sz="2400" dirty="0"/>
              <a:t>(stromy, motýli, voda…)</a:t>
            </a:r>
            <a:endParaRPr lang="en-GB" sz="2400" dirty="0"/>
          </a:p>
        </p:txBody>
      </p:sp>
      <p:sp>
        <p:nvSpPr>
          <p:cNvPr id="6" name="Zástupný symbol pro text 2">
            <a:extLst>
              <a:ext uri="{FF2B5EF4-FFF2-40B4-BE49-F238E27FC236}">
                <a16:creationId xmlns:a16="http://schemas.microsoft.com/office/drawing/2014/main" id="{BE0F56BB-6EAB-42FA-8098-83F45FE99586}"/>
              </a:ext>
            </a:extLst>
          </p:cNvPr>
          <p:cNvSpPr txBox="1">
            <a:spLocks/>
          </p:cNvSpPr>
          <p:nvPr/>
        </p:nvSpPr>
        <p:spPr>
          <a:xfrm>
            <a:off x="5663952" y="980728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cesty do školy/doprava </a:t>
            </a:r>
            <a:r>
              <a:rPr lang="cs-CZ" sz="2400" dirty="0"/>
              <a:t>(kolo, silnice, autobusy…)</a:t>
            </a:r>
            <a:endParaRPr lang="en-GB" sz="2400" dirty="0"/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AF1648D8-4B8B-4C73-8F03-777C721C3F47}"/>
              </a:ext>
            </a:extLst>
          </p:cNvPr>
          <p:cNvSpPr txBox="1">
            <a:spLocks/>
          </p:cNvSpPr>
          <p:nvPr/>
        </p:nvSpPr>
        <p:spPr>
          <a:xfrm>
            <a:off x="8741371" y="2102644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8" name="Zástupný symbol pro text 2">
            <a:extLst>
              <a:ext uri="{FF2B5EF4-FFF2-40B4-BE49-F238E27FC236}">
                <a16:creationId xmlns:a16="http://schemas.microsoft.com/office/drawing/2014/main" id="{BF0D1FC6-A6F4-48D2-972C-BF31E61CFEEF}"/>
              </a:ext>
            </a:extLst>
          </p:cNvPr>
          <p:cNvSpPr txBox="1">
            <a:spLocks/>
          </p:cNvSpPr>
          <p:nvPr/>
        </p:nvSpPr>
        <p:spPr>
          <a:xfrm>
            <a:off x="9255115" y="1803400"/>
            <a:ext cx="290077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zemědělství          a místní potraviny </a:t>
            </a:r>
            <a:r>
              <a:rPr lang="cs-CZ" sz="2400" dirty="0"/>
              <a:t>(jablka, mouka, brambory…)</a:t>
            </a:r>
            <a:endParaRPr lang="en-GB" sz="2400" dirty="0"/>
          </a:p>
        </p:txBody>
      </p:sp>
      <p:sp>
        <p:nvSpPr>
          <p:cNvPr id="9" name="Zástupný symbol pro text 2">
            <a:extLst>
              <a:ext uri="{FF2B5EF4-FFF2-40B4-BE49-F238E27FC236}">
                <a16:creationId xmlns:a16="http://schemas.microsoft.com/office/drawing/2014/main" id="{EE18A748-3908-4479-B775-45E6B0326C5F}"/>
              </a:ext>
            </a:extLst>
          </p:cNvPr>
          <p:cNvSpPr txBox="1">
            <a:spLocks/>
          </p:cNvSpPr>
          <p:nvPr/>
        </p:nvSpPr>
        <p:spPr>
          <a:xfrm>
            <a:off x="2271914" y="5286990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volný čas</a:t>
            </a:r>
            <a:r>
              <a:rPr lang="cs-CZ" dirty="0"/>
              <a:t> </a:t>
            </a:r>
            <a:r>
              <a:rPr lang="cs-CZ" sz="2400" dirty="0"/>
              <a:t>(sport, hřiště…)</a:t>
            </a:r>
            <a:endParaRPr lang="en-GB" sz="2400" dirty="0"/>
          </a:p>
        </p:txBody>
      </p:sp>
      <p:sp>
        <p:nvSpPr>
          <p:cNvPr id="10" name="Zástupný symbol pro text 2">
            <a:extLst>
              <a:ext uri="{FF2B5EF4-FFF2-40B4-BE49-F238E27FC236}">
                <a16:creationId xmlns:a16="http://schemas.microsoft.com/office/drawing/2014/main" id="{E34C1A3F-0CE1-4BC7-A0A0-FBAA7CBB002B}"/>
              </a:ext>
            </a:extLst>
          </p:cNvPr>
          <p:cNvSpPr txBox="1">
            <a:spLocks/>
          </p:cNvSpPr>
          <p:nvPr/>
        </p:nvSpPr>
        <p:spPr>
          <a:xfrm>
            <a:off x="6464819" y="4359270"/>
            <a:ext cx="3600028" cy="9277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služby</a:t>
            </a:r>
            <a:r>
              <a:rPr lang="cs-CZ" dirty="0"/>
              <a:t> </a:t>
            </a:r>
            <a:r>
              <a:rPr lang="cs-CZ" sz="2400" dirty="0"/>
              <a:t>(obchody, hospody, recyklace odpadu…)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598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3E22D5-DC9B-479B-ADC7-5D1103ED6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Jak přesvědčit veřejnost? 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B219FBB-73A8-4CE7-A37C-F465B36EB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300" y="1503746"/>
            <a:ext cx="5157787" cy="37221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Kritéria pro video z pilotáže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751CAAE-2174-4D14-8DED-A6F9A7402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Ohodnoťte video podle kritérií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F5C8886E-18D5-4E6F-88CB-2C1FC748204F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2852936"/>
            <a:ext cx="5183188" cy="2897541"/>
          </a:xfrm>
          <a:prstGeom prst="rect">
            <a:avLst/>
          </a:prstGeom>
        </p:spPr>
      </p:pic>
      <p:graphicFrame>
        <p:nvGraphicFramePr>
          <p:cNvPr id="7" name="Zástupný symbol pro obsah 6">
            <a:extLst>
              <a:ext uri="{FF2B5EF4-FFF2-40B4-BE49-F238E27FC236}">
                <a16:creationId xmlns:a16="http://schemas.microsoft.com/office/drawing/2014/main" id="{83708DE5-4281-4876-8394-6819177AC09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58199652"/>
              </p:ext>
            </p:extLst>
          </p:nvPr>
        </p:nvGraphicFramePr>
        <p:xfrm>
          <a:off x="191345" y="2060849"/>
          <a:ext cx="5733850" cy="46721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1879">
                  <a:extLst>
                    <a:ext uri="{9D8B030D-6E8A-4147-A177-3AD203B41FA5}">
                      <a16:colId xmlns:a16="http://schemas.microsoft.com/office/drawing/2014/main" val="1680703938"/>
                    </a:ext>
                  </a:extLst>
                </a:gridCol>
                <a:gridCol w="2911971">
                  <a:extLst>
                    <a:ext uri="{9D8B030D-6E8A-4147-A177-3AD203B41FA5}">
                      <a16:colId xmlns:a16="http://schemas.microsoft.com/office/drawing/2014/main" val="104459873"/>
                    </a:ext>
                  </a:extLst>
                </a:gridCol>
              </a:tblGrid>
              <a:tr h="2462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Kritéria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0" marR="614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Video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0" marR="61470" marT="0" marB="0"/>
                </a:tc>
                <a:extLst>
                  <a:ext uri="{0D108BD9-81ED-4DB2-BD59-A6C34878D82A}">
                    <a16:rowId xmlns:a16="http://schemas.microsoft.com/office/drawing/2014/main" val="1427123298"/>
                  </a:ext>
                </a:extLst>
              </a:tr>
              <a:tr h="2462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1. Délka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0" marR="614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Do 2 minut.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0" marR="61470" marT="0" marB="0"/>
                </a:tc>
                <a:extLst>
                  <a:ext uri="{0D108BD9-81ED-4DB2-BD59-A6C34878D82A}">
                    <a16:rowId xmlns:a16="http://schemas.microsoft.com/office/drawing/2014/main" val="2468940891"/>
                  </a:ext>
                </a:extLst>
              </a:tr>
              <a:tr h="9640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2. Komentář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0" marR="614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Mluvený komentář a titulky heslovitě (nezapomeňte na název návrhu a autory).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0" marR="61470" marT="0" marB="0"/>
                </a:tc>
                <a:extLst>
                  <a:ext uri="{0D108BD9-81ED-4DB2-BD59-A6C34878D82A}">
                    <a16:rowId xmlns:a16="http://schemas.microsoft.com/office/drawing/2014/main" val="2222820277"/>
                  </a:ext>
                </a:extLst>
              </a:tr>
              <a:tr h="736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3. Argumentace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0" marR="614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Používá věcné argumenty, prezentuje klady a zápory, obavy jiných skupin lidí.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0" marR="61470" marT="0" marB="0"/>
                </a:tc>
                <a:extLst>
                  <a:ext uri="{0D108BD9-81ED-4DB2-BD59-A6C34878D82A}">
                    <a16:rowId xmlns:a16="http://schemas.microsoft.com/office/drawing/2014/main" val="1523360958"/>
                  </a:ext>
                </a:extLst>
              </a:tr>
              <a:tr h="4873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4. Umístění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0" marR="614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Ukazuje vizualizaci, obsahuje mapu.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0" marR="61470" marT="0" marB="0"/>
                </a:tc>
                <a:extLst>
                  <a:ext uri="{0D108BD9-81ED-4DB2-BD59-A6C34878D82A}">
                    <a16:rowId xmlns:a16="http://schemas.microsoft.com/office/drawing/2014/main" val="2611437623"/>
                  </a:ext>
                </a:extLst>
              </a:tr>
              <a:tr h="720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5. Ukazuje přírodní podmínky     a zda je návrh respektuje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0" marR="614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Využívá např. letecký snímek, povodňovou mapu.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0" marR="61470" marT="0" marB="0"/>
                </a:tc>
                <a:extLst>
                  <a:ext uri="{0D108BD9-81ED-4DB2-BD59-A6C34878D82A}">
                    <a16:rowId xmlns:a16="http://schemas.microsoft.com/office/drawing/2014/main" val="2841820914"/>
                  </a:ext>
                </a:extLst>
              </a:tr>
              <a:tr h="1207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6. Vysvětluje, zda je návrh v souladu s historií                       a vzpomínkami pamětníků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0" marR="614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Obsahuje historickou fotografii místa </a:t>
                      </a:r>
                      <a:r>
                        <a:rPr lang="en-GB" sz="1600" dirty="0">
                          <a:effectLst/>
                        </a:rPr>
                        <a:t>+ ko</a:t>
                      </a:r>
                      <a:r>
                        <a:rPr lang="cs-CZ" sz="1600" dirty="0" err="1">
                          <a:effectLst/>
                        </a:rPr>
                        <a:t>mentář</a:t>
                      </a:r>
                      <a:r>
                        <a:rPr lang="cs-CZ" sz="1600" dirty="0">
                          <a:effectLst/>
                        </a:rPr>
                        <a:t>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Cituje vzpomínku, která se týká místa.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0" marR="61470" marT="0" marB="0"/>
                </a:tc>
                <a:extLst>
                  <a:ext uri="{0D108BD9-81ED-4DB2-BD59-A6C34878D82A}">
                    <a16:rowId xmlns:a16="http://schemas.microsoft.com/office/drawing/2014/main" val="642880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633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5D4CE-9484-456F-A4C0-257CFAABA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75456"/>
            <a:ext cx="3932237" cy="59553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Franklin Gothic Book" panose="020B0503020102020204" pitchFamily="34" charset="0"/>
              </a:rPr>
              <a:t>Projekt Proměny krajiny</a:t>
            </a:r>
            <a:endParaRPr lang="en-GB" b="1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E1A7FF2A-C83B-4696-8B84-AD0836F23E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4809518"/>
              </p:ext>
            </p:extLst>
          </p:nvPr>
        </p:nvGraphicFramePr>
        <p:xfrm>
          <a:off x="119336" y="1033264"/>
          <a:ext cx="12025336" cy="515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Šipka: zahnutá dolů 8">
            <a:extLst>
              <a:ext uri="{FF2B5EF4-FFF2-40B4-BE49-F238E27FC236}">
                <a16:creationId xmlns:a16="http://schemas.microsoft.com/office/drawing/2014/main" id="{B0A7453B-D5E6-403D-9DDB-BF010C3C1328}"/>
              </a:ext>
            </a:extLst>
          </p:cNvPr>
          <p:cNvSpPr/>
          <p:nvPr/>
        </p:nvSpPr>
        <p:spPr>
          <a:xfrm>
            <a:off x="3473034" y="1033264"/>
            <a:ext cx="6727422" cy="88356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Šipka: ohnutá nahoru 12">
            <a:extLst>
              <a:ext uri="{FF2B5EF4-FFF2-40B4-BE49-F238E27FC236}">
                <a16:creationId xmlns:a16="http://schemas.microsoft.com/office/drawing/2014/main" id="{B91EECE9-DD0D-4588-8D05-C1B9F969D7DC}"/>
              </a:ext>
            </a:extLst>
          </p:cNvPr>
          <p:cNvSpPr/>
          <p:nvPr/>
        </p:nvSpPr>
        <p:spPr>
          <a:xfrm>
            <a:off x="695400" y="6203954"/>
            <a:ext cx="9793088" cy="53553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98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392322-7E5A-4D08-B922-575F194222C0}"/>
              </a:ext>
            </a:extLst>
          </p:cNvPr>
          <p:cNvSpPr txBox="1">
            <a:spLocks/>
          </p:cNvSpPr>
          <p:nvPr/>
        </p:nvSpPr>
        <p:spPr>
          <a:xfrm>
            <a:off x="479376" y="375456"/>
            <a:ext cx="10657184" cy="146936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latin typeface="Franklin Gothic Book" panose="020B0503020102020204" pitchFamily="34" charset="0"/>
              </a:rPr>
              <a:t>Která prezentace bude nejlépe hodnocena?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Kdo nás přesvědčí k hlasování pro návrh?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BD68BC8-CD8C-4E9A-9D0E-C911057AA1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95400" y="2060848"/>
            <a:ext cx="4824536" cy="2992870"/>
          </a:xfrm>
          <a:prstGeom prst="rect">
            <a:avLst/>
          </a:prstGeom>
        </p:spPr>
      </p:pic>
      <p:pic>
        <p:nvPicPr>
          <p:cNvPr id="5" name="Zástupný symbol pro obsah 10">
            <a:extLst>
              <a:ext uri="{FF2B5EF4-FFF2-40B4-BE49-F238E27FC236}">
                <a16:creationId xmlns:a16="http://schemas.microsoft.com/office/drawing/2014/main" id="{29FF9DD1-5CF4-417B-A6AA-AEB890C45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2060848"/>
            <a:ext cx="4489307" cy="299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14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392322-7E5A-4D08-B922-575F194222C0}"/>
              </a:ext>
            </a:extLst>
          </p:cNvPr>
          <p:cNvSpPr txBox="1">
            <a:spLocks/>
          </p:cNvSpPr>
          <p:nvPr/>
        </p:nvSpPr>
        <p:spPr>
          <a:xfrm>
            <a:off x="479376" y="375456"/>
            <a:ext cx="10657184" cy="146936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Hlasováním to nekončí: Co můžeme dělat i bez velkých rozpočtů?</a:t>
            </a:r>
            <a:endParaRPr lang="en-GB" sz="4000" b="1" dirty="0">
              <a:solidFill>
                <a:schemeClr val="accent1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1645AC-0219-4C99-8F71-5CAC59DE1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971899"/>
            <a:ext cx="2808312" cy="422370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B60076C-0F95-4A41-B7D2-D69961161C5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332" y="2669535"/>
            <a:ext cx="4176463" cy="28083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21A3672-3C60-4BCC-88CF-BE6A960E3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5861" y="2491862"/>
            <a:ext cx="4194357" cy="314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46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85BAA1F-BB98-4DBB-9F00-F873C648E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90" y="4180268"/>
            <a:ext cx="3641092" cy="2427394"/>
          </a:xfrm>
          <a:prstGeom prst="rect">
            <a:avLst/>
          </a:prstGeom>
        </p:spPr>
      </p:pic>
      <p:pic>
        <p:nvPicPr>
          <p:cNvPr id="1026" name="Picture 2" descr="Rovnou dva... - Katedra ruských a východoevropských studií | Facebook">
            <a:extLst>
              <a:ext uri="{FF2B5EF4-FFF2-40B4-BE49-F238E27FC236}">
                <a16:creationId xmlns:a16="http://schemas.microsoft.com/office/drawing/2014/main" id="{6CF75E65-C905-4B4B-A55C-582E60FE8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541296"/>
            <a:ext cx="22764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F06A1021-8976-47A0-B586-0BC486B92396}"/>
              </a:ext>
            </a:extLst>
          </p:cNvPr>
          <p:cNvSpPr txBox="1">
            <a:spLocks/>
          </p:cNvSpPr>
          <p:nvPr/>
        </p:nvSpPr>
        <p:spPr>
          <a:xfrm>
            <a:off x="479376" y="375456"/>
            <a:ext cx="10657184" cy="146936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Kým se můžeme inspirovat?</a:t>
            </a:r>
            <a:endParaRPr lang="en-GB" sz="4000" b="1" dirty="0">
              <a:solidFill>
                <a:schemeClr val="accent1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AF9262A-6E6E-44FE-98CA-E10FEF72D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277" y="375456"/>
            <a:ext cx="2419339" cy="429309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1D673A2-F334-4F59-90E0-0DCEE8FED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3871358"/>
            <a:ext cx="4104456" cy="273630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3A75DBC-2F2C-46DA-A4B9-8428EB880BB6}"/>
              </a:ext>
            </a:extLst>
          </p:cNvPr>
          <p:cNvSpPr txBox="1"/>
          <p:nvPr/>
        </p:nvSpPr>
        <p:spPr>
          <a:xfrm>
            <a:off x="349838" y="3645024"/>
            <a:ext cx="3297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Ondřej </a:t>
            </a:r>
            <a:r>
              <a:rPr lang="cs-CZ" dirty="0" err="1">
                <a:latin typeface="Franklin Gothic Book" panose="020B0503020102020204" pitchFamily="34" charset="0"/>
              </a:rPr>
              <a:t>Klípa</a:t>
            </a:r>
            <a:r>
              <a:rPr lang="cs-CZ" dirty="0">
                <a:latin typeface="Franklin Gothic Book" panose="020B0503020102020204" pitchFamily="34" charset="0"/>
              </a:rPr>
              <a:t> inicioval pokládání </a:t>
            </a:r>
          </a:p>
          <a:p>
            <a:r>
              <a:rPr lang="cs-CZ" dirty="0">
                <a:latin typeface="Franklin Gothic Book" panose="020B0503020102020204" pitchFamily="34" charset="0"/>
              </a:rPr>
              <a:t>kamenů zmizelých </a:t>
            </a:r>
          </a:p>
          <a:p>
            <a:r>
              <a:rPr lang="cs-CZ" dirty="0">
                <a:latin typeface="Franklin Gothic Book" panose="020B0503020102020204" pitchFamily="34" charset="0"/>
              </a:rPr>
              <a:t>na Masarykově náměstí.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6A87964-38E1-48C3-B27D-0783E8782DEA}"/>
              </a:ext>
            </a:extLst>
          </p:cNvPr>
          <p:cNvSpPr txBox="1"/>
          <p:nvPr/>
        </p:nvSpPr>
        <p:spPr>
          <a:xfrm>
            <a:off x="5591944" y="1220698"/>
            <a:ext cx="35034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Andrea </a:t>
            </a:r>
            <a:r>
              <a:rPr lang="cs-CZ" dirty="0" err="1">
                <a:latin typeface="Franklin Gothic Book" panose="020B0503020102020204" pitchFamily="34" charset="0"/>
              </a:rPr>
              <a:t>Klapálková</a:t>
            </a:r>
            <a:r>
              <a:rPr lang="cs-CZ" dirty="0">
                <a:latin typeface="Franklin Gothic Book" panose="020B0503020102020204" pitchFamily="34" charset="0"/>
              </a:rPr>
              <a:t> s dobrovolníky </a:t>
            </a:r>
          </a:p>
          <a:p>
            <a:r>
              <a:rPr lang="cs-CZ" dirty="0">
                <a:latin typeface="Franklin Gothic Book" panose="020B0503020102020204" pitchFamily="34" charset="0"/>
              </a:rPr>
              <a:t>z Okrašlovacího spolku Říčany </a:t>
            </a:r>
          </a:p>
          <a:p>
            <a:r>
              <a:rPr lang="cs-CZ" dirty="0">
                <a:latin typeface="Franklin Gothic Book" panose="020B0503020102020204" pitchFamily="34" charset="0"/>
              </a:rPr>
              <a:t>udržuje a dosazuje třešňovou alej </a:t>
            </a:r>
          </a:p>
          <a:p>
            <a:r>
              <a:rPr lang="cs-CZ" dirty="0">
                <a:latin typeface="Franklin Gothic Book" panose="020B0503020102020204" pitchFamily="34" charset="0"/>
              </a:rPr>
              <a:t>směrem do Březí.</a:t>
            </a:r>
          </a:p>
          <a:p>
            <a:endParaRPr lang="cs-CZ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52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F3FF9A-8FE9-474D-A8D4-24CB7EA4CD6F}"/>
              </a:ext>
            </a:extLst>
          </p:cNvPr>
          <p:cNvSpPr txBox="1">
            <a:spLocks/>
          </p:cNvSpPr>
          <p:nvPr/>
        </p:nvSpPr>
        <p:spPr>
          <a:xfrm>
            <a:off x="479376" y="375456"/>
            <a:ext cx="10657184" cy="146936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Zdroje fotografií</a:t>
            </a:r>
            <a:endParaRPr lang="en-GB" sz="4000" b="1" dirty="0">
              <a:solidFill>
                <a:schemeClr val="accent1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Zástupný symbol pro obsah 3">
            <a:extLst>
              <a:ext uri="{FF2B5EF4-FFF2-40B4-BE49-F238E27FC236}">
                <a16:creationId xmlns:a16="http://schemas.microsoft.com/office/drawing/2014/main" id="{D142F66C-C101-4F07-A1F1-174579CCD974}"/>
              </a:ext>
            </a:extLst>
          </p:cNvPr>
          <p:cNvSpPr txBox="1">
            <a:spLocks/>
          </p:cNvSpPr>
          <p:nvPr/>
        </p:nvSpPr>
        <p:spPr>
          <a:xfrm>
            <a:off x="551384" y="1196752"/>
            <a:ext cx="11161240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Fotografie pocházejí z archivu muzea Říčany.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Foto Ondřeje </a:t>
            </a:r>
            <a:r>
              <a:rPr lang="cs-CZ" sz="1800" dirty="0" err="1"/>
              <a:t>Klípy</a:t>
            </a:r>
            <a:r>
              <a:rPr lang="cs-CZ" sz="1800" dirty="0"/>
              <a:t> z </a:t>
            </a:r>
            <a:r>
              <a:rPr lang="cs-CZ" sz="1800" dirty="0">
                <a:hlinkClick r:id="rId2"/>
              </a:rPr>
              <a:t>https://www.vitriresearchcenter.org/junior-members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Foto Andrey </a:t>
            </a:r>
            <a:r>
              <a:rPr lang="cs-CZ" sz="1800" dirty="0" err="1"/>
              <a:t>Klapálkové</a:t>
            </a:r>
            <a:r>
              <a:rPr lang="cs-CZ" sz="1800" dirty="0"/>
              <a:t> z </a:t>
            </a:r>
            <a:r>
              <a:rPr lang="cs-CZ" sz="1800" dirty="0">
                <a:hlinkClick r:id="rId3"/>
              </a:rPr>
              <a:t>https://www.facebook.com/andrea.klapalkova</a:t>
            </a:r>
            <a:endParaRPr lang="cs-CZ" sz="1800" dirty="0"/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377307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5400" y="908720"/>
            <a:ext cx="9361040" cy="955576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latin typeface="Franklin Gothic Book" panose="020B0503020102020204" pitchFamily="34" charset="0"/>
              </a:rPr>
              <a:t>Co jste zjistili o vaší rodině? Odkud pocházíte?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268760"/>
            <a:ext cx="7200800" cy="469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A417F5A-2E3A-49A8-B02C-AB49ACF00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838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6612" y="555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Franklin Gothic Book" panose="020B0503020102020204" pitchFamily="34" charset="0"/>
              </a:rPr>
              <a:t>Jak se Říčany a okolí změnily od roku 1953?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74" y="1124744"/>
            <a:ext cx="8054122" cy="630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720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6612" y="555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Franklin Gothic Book" panose="020B0503020102020204" pitchFamily="34" charset="0"/>
              </a:rPr>
              <a:t>Co zaujalo mě?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8968D027-FD9C-43EF-B255-459F977E8E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0" b="17074"/>
          <a:stretch/>
        </p:blipFill>
        <p:spPr>
          <a:xfrm>
            <a:off x="812351" y="1331118"/>
            <a:ext cx="7200800" cy="4402138"/>
          </a:xfrm>
        </p:spPr>
      </p:pic>
    </p:spTree>
    <p:extLst>
      <p:ext uri="{BB962C8B-B14F-4D97-AF65-F5344CB8AC3E}">
        <p14:creationId xmlns:p14="http://schemas.microsoft.com/office/powerpoint/2010/main" val="831928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66B097-FDCE-47E3-AF09-0E93C9FB4BB0}"/>
              </a:ext>
            </a:extLst>
          </p:cNvPr>
          <p:cNvSpPr txBox="1">
            <a:spLocks/>
          </p:cNvSpPr>
          <p:nvPr/>
        </p:nvSpPr>
        <p:spPr>
          <a:xfrm>
            <a:off x="263352" y="129808"/>
            <a:ext cx="698440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Témata pro reportáž z Pacova</a:t>
            </a:r>
            <a:endParaRPr lang="en-GB" sz="3200" b="1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174913F-D454-4060-A798-0024DF148BEA}"/>
              </a:ext>
            </a:extLst>
          </p:cNvPr>
          <p:cNvSpPr txBox="1">
            <a:spLocks/>
          </p:cNvSpPr>
          <p:nvPr/>
        </p:nvSpPr>
        <p:spPr>
          <a:xfrm>
            <a:off x="407368" y="1690688"/>
            <a:ext cx="2952329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Veřejný prostor </a:t>
            </a:r>
            <a:r>
              <a:rPr lang="cs-CZ" sz="2400" dirty="0"/>
              <a:t>(chodníky, náves, lavičky, altány…)</a:t>
            </a:r>
            <a:endParaRPr lang="en-GB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8FC627-170F-4888-9245-1701C0936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3351932"/>
            <a:ext cx="3231977" cy="2423983"/>
          </a:xfrm>
          <a:prstGeom prst="rect">
            <a:avLst/>
          </a:prstGeom>
        </p:spPr>
      </p:pic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id="{BE9F7B71-4847-4FF6-89A6-DFFF126A5FD6}"/>
              </a:ext>
            </a:extLst>
          </p:cNvPr>
          <p:cNvSpPr txBox="1">
            <a:spLocks/>
          </p:cNvSpPr>
          <p:nvPr/>
        </p:nvSpPr>
        <p:spPr>
          <a:xfrm>
            <a:off x="335360" y="3633657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Příroda</a:t>
            </a:r>
            <a:r>
              <a:rPr lang="cs-CZ" dirty="0"/>
              <a:t> </a:t>
            </a:r>
            <a:r>
              <a:rPr lang="cs-CZ" sz="2400" dirty="0"/>
              <a:t>(stromy, motýli, voda…)</a:t>
            </a:r>
            <a:endParaRPr lang="en-GB" sz="2400" dirty="0"/>
          </a:p>
        </p:txBody>
      </p:sp>
      <p:sp>
        <p:nvSpPr>
          <p:cNvPr id="6" name="Zástupný symbol pro text 2">
            <a:extLst>
              <a:ext uri="{FF2B5EF4-FFF2-40B4-BE49-F238E27FC236}">
                <a16:creationId xmlns:a16="http://schemas.microsoft.com/office/drawing/2014/main" id="{BE0F56BB-6EAB-42FA-8098-83F45FE99586}"/>
              </a:ext>
            </a:extLst>
          </p:cNvPr>
          <p:cNvSpPr txBox="1">
            <a:spLocks/>
          </p:cNvSpPr>
          <p:nvPr/>
        </p:nvSpPr>
        <p:spPr>
          <a:xfrm>
            <a:off x="8112224" y="608937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Cesty do školy/doprava </a:t>
            </a:r>
            <a:r>
              <a:rPr lang="cs-CZ" sz="2400" dirty="0"/>
              <a:t>(kolo, silnice, autobusy…)</a:t>
            </a:r>
            <a:endParaRPr lang="en-GB" sz="2400" dirty="0"/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AF1648D8-4B8B-4C73-8F03-777C721C3F47}"/>
              </a:ext>
            </a:extLst>
          </p:cNvPr>
          <p:cNvSpPr txBox="1">
            <a:spLocks/>
          </p:cNvSpPr>
          <p:nvPr/>
        </p:nvSpPr>
        <p:spPr>
          <a:xfrm>
            <a:off x="8741371" y="2102644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8" name="Zástupný symbol pro text 2">
            <a:extLst>
              <a:ext uri="{FF2B5EF4-FFF2-40B4-BE49-F238E27FC236}">
                <a16:creationId xmlns:a16="http://schemas.microsoft.com/office/drawing/2014/main" id="{BF0D1FC6-A6F4-48D2-972C-BF31E61CFEEF}"/>
              </a:ext>
            </a:extLst>
          </p:cNvPr>
          <p:cNvSpPr txBox="1">
            <a:spLocks/>
          </p:cNvSpPr>
          <p:nvPr/>
        </p:nvSpPr>
        <p:spPr>
          <a:xfrm>
            <a:off x="9264352" y="3647076"/>
            <a:ext cx="290077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Zemědělství          a místní potraviny </a:t>
            </a:r>
            <a:r>
              <a:rPr lang="cs-CZ" sz="2400" dirty="0"/>
              <a:t>(jablka, mouka, brambory…)</a:t>
            </a:r>
            <a:endParaRPr lang="en-GB" sz="2400" dirty="0"/>
          </a:p>
        </p:txBody>
      </p:sp>
      <p:sp>
        <p:nvSpPr>
          <p:cNvPr id="9" name="Zástupný symbol pro text 2">
            <a:extLst>
              <a:ext uri="{FF2B5EF4-FFF2-40B4-BE49-F238E27FC236}">
                <a16:creationId xmlns:a16="http://schemas.microsoft.com/office/drawing/2014/main" id="{EE18A748-3908-4479-B775-45E6B0326C5F}"/>
              </a:ext>
            </a:extLst>
          </p:cNvPr>
          <p:cNvSpPr txBox="1">
            <a:spLocks/>
          </p:cNvSpPr>
          <p:nvPr/>
        </p:nvSpPr>
        <p:spPr>
          <a:xfrm>
            <a:off x="844896" y="5450749"/>
            <a:ext cx="252308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Volný čas</a:t>
            </a:r>
            <a:r>
              <a:rPr lang="cs-CZ" dirty="0"/>
              <a:t> </a:t>
            </a:r>
            <a:r>
              <a:rPr lang="cs-CZ" sz="2400" dirty="0"/>
              <a:t>(sport, hřiště…)</a:t>
            </a:r>
            <a:endParaRPr lang="en-GB" sz="2400" dirty="0"/>
          </a:p>
        </p:txBody>
      </p:sp>
      <p:sp>
        <p:nvSpPr>
          <p:cNvPr id="10" name="Zástupný symbol pro text 2">
            <a:extLst>
              <a:ext uri="{FF2B5EF4-FFF2-40B4-BE49-F238E27FC236}">
                <a16:creationId xmlns:a16="http://schemas.microsoft.com/office/drawing/2014/main" id="{E34C1A3F-0CE1-4BC7-A0A0-FBAA7CBB002B}"/>
              </a:ext>
            </a:extLst>
          </p:cNvPr>
          <p:cNvSpPr txBox="1">
            <a:spLocks/>
          </p:cNvSpPr>
          <p:nvPr/>
        </p:nvSpPr>
        <p:spPr>
          <a:xfrm>
            <a:off x="3647728" y="5864797"/>
            <a:ext cx="3600028" cy="9277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Služby</a:t>
            </a:r>
            <a:r>
              <a:rPr lang="cs-CZ" dirty="0"/>
              <a:t> </a:t>
            </a:r>
            <a:r>
              <a:rPr lang="cs-CZ" sz="2400" dirty="0"/>
              <a:t>(obchody, hospody, recyklace odpadu…)</a:t>
            </a:r>
            <a:endParaRPr lang="en-GB" sz="2400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C61D1F6-1ED6-4FE0-93ED-39AF8602B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819" y="884372"/>
            <a:ext cx="3701341" cy="2467560"/>
          </a:xfrm>
          <a:prstGeom prst="rect">
            <a:avLst/>
          </a:prstGeom>
        </p:spPr>
      </p:pic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2E85D4B8-202C-494A-A90F-B5FA85F59405}"/>
              </a:ext>
            </a:extLst>
          </p:cNvPr>
          <p:cNvSpPr txBox="1">
            <a:spLocks/>
          </p:cNvSpPr>
          <p:nvPr/>
        </p:nvSpPr>
        <p:spPr>
          <a:xfrm>
            <a:off x="8844948" y="2616978"/>
            <a:ext cx="3231976" cy="9277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Bydlení</a:t>
            </a:r>
            <a:r>
              <a:rPr lang="cs-CZ" dirty="0"/>
              <a:t> </a:t>
            </a:r>
            <a:r>
              <a:rPr lang="cs-CZ" sz="2400" dirty="0"/>
              <a:t>(nová výstavba, opravy…)</a:t>
            </a:r>
            <a:endParaRPr lang="en-GB" sz="2400" dirty="0"/>
          </a:p>
        </p:txBody>
      </p:sp>
      <p:sp>
        <p:nvSpPr>
          <p:cNvPr id="14" name="Zástupný symbol pro text 2">
            <a:extLst>
              <a:ext uri="{FF2B5EF4-FFF2-40B4-BE49-F238E27FC236}">
                <a16:creationId xmlns:a16="http://schemas.microsoft.com/office/drawing/2014/main" id="{856EA243-E385-4590-BB1D-6DB01D9B588C}"/>
              </a:ext>
            </a:extLst>
          </p:cNvPr>
          <p:cNvSpPr txBox="1">
            <a:spLocks/>
          </p:cNvSpPr>
          <p:nvPr/>
        </p:nvSpPr>
        <p:spPr>
          <a:xfrm>
            <a:off x="7527504" y="5509768"/>
            <a:ext cx="4549420" cy="9277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Zaměstnání lidí a politika</a:t>
            </a:r>
            <a:r>
              <a:rPr lang="cs-CZ" dirty="0"/>
              <a:t> </a:t>
            </a:r>
            <a:r>
              <a:rPr lang="cs-CZ" sz="2400" dirty="0"/>
              <a:t>(místní řemeslníci, dojíždění, osadní výbor, komunální politika…)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47901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5D4CE-9484-456F-A4C0-257CFAABA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75456"/>
            <a:ext cx="3932237" cy="59553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Projekt Proměny krajiny</a:t>
            </a:r>
            <a:endParaRPr lang="en-GB" b="1" dirty="0"/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E1A7FF2A-C83B-4696-8B84-AD0836F23E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980755"/>
              </p:ext>
            </p:extLst>
          </p:nvPr>
        </p:nvGraphicFramePr>
        <p:xfrm>
          <a:off x="119336" y="1033264"/>
          <a:ext cx="12025336" cy="515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Šipka: zahnutá dolů 8">
            <a:extLst>
              <a:ext uri="{FF2B5EF4-FFF2-40B4-BE49-F238E27FC236}">
                <a16:creationId xmlns:a16="http://schemas.microsoft.com/office/drawing/2014/main" id="{B0A7453B-D5E6-403D-9DDB-BF010C3C1328}"/>
              </a:ext>
            </a:extLst>
          </p:cNvPr>
          <p:cNvSpPr/>
          <p:nvPr/>
        </p:nvSpPr>
        <p:spPr>
          <a:xfrm>
            <a:off x="3473034" y="1033264"/>
            <a:ext cx="6727422" cy="88356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Šipka: ohnutá nahoru 12">
            <a:extLst>
              <a:ext uri="{FF2B5EF4-FFF2-40B4-BE49-F238E27FC236}">
                <a16:creationId xmlns:a16="http://schemas.microsoft.com/office/drawing/2014/main" id="{B91EECE9-DD0D-4588-8D05-C1B9F969D7DC}"/>
              </a:ext>
            </a:extLst>
          </p:cNvPr>
          <p:cNvSpPr/>
          <p:nvPr/>
        </p:nvSpPr>
        <p:spPr>
          <a:xfrm>
            <a:off x="695400" y="6203954"/>
            <a:ext cx="9793088" cy="53553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37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837D67-0C35-44A0-BF86-AFE4CE228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atin typeface="Franklin Gothic Book" panose="020B0503020102020204" pitchFamily="34" charset="0"/>
              </a:rPr>
              <a:t>Co může člověk změnit ve veřejném prostoru jako teenager? 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B4EAEA-A0BD-4234-9B84-9A5D4D002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B94CD4D-2CEE-4F1D-B85C-6849974CE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408" y="2492896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legální graffiti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sázení stromů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kosení lučních porostů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čištění potoka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instalace relaxačních prvků (lavička, houpačka)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Franklin Gothic Book" panose="020B0503020102020204" pitchFamily="34" charset="0"/>
              </a:rPr>
              <a:t>oprava kapličky nebo pomníku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B055769-9C07-4BD7-9D98-7920F052144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836" y="987425"/>
            <a:ext cx="6172200" cy="431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5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F3B195-86B4-418D-BFB5-01C7D456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Překvapte Říčany</a:t>
            </a:r>
            <a:endParaRPr lang="en-GB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DAA34D1-0B68-4CC6-8931-7DDCFD11E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Pravidla</a:t>
            </a:r>
            <a:endParaRPr lang="en-GB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9062605-E2BD-4A14-BD60-071DC842FE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err="1"/>
              <a:t>velké</a:t>
            </a:r>
            <a:r>
              <a:rPr lang="en-GB" dirty="0"/>
              <a:t> </a:t>
            </a:r>
            <a:r>
              <a:rPr lang="en-GB" dirty="0" err="1"/>
              <a:t>investiční</a:t>
            </a:r>
            <a:r>
              <a:rPr lang="en-GB" dirty="0"/>
              <a:t> </a:t>
            </a:r>
            <a:r>
              <a:rPr lang="en-GB" dirty="0" err="1"/>
              <a:t>projekty</a:t>
            </a:r>
            <a:r>
              <a:rPr lang="en-GB" dirty="0"/>
              <a:t> (4 </a:t>
            </a:r>
            <a:r>
              <a:rPr lang="en-GB" dirty="0" err="1"/>
              <a:t>miliony</a:t>
            </a:r>
            <a:r>
              <a:rPr lang="en-GB" dirty="0"/>
              <a:t>): </a:t>
            </a:r>
            <a:endParaRPr lang="cs-CZ" dirty="0"/>
          </a:p>
          <a:p>
            <a:pPr marL="0" indent="0">
              <a:buNone/>
            </a:pPr>
            <a:r>
              <a:rPr lang="en-GB" dirty="0" err="1"/>
              <a:t>cena</a:t>
            </a:r>
            <a:r>
              <a:rPr lang="en-GB" dirty="0"/>
              <a:t> </a:t>
            </a:r>
            <a:r>
              <a:rPr lang="en-GB" dirty="0" err="1"/>
              <a:t>jednoho</a:t>
            </a:r>
            <a:r>
              <a:rPr lang="en-GB" dirty="0"/>
              <a:t> </a:t>
            </a:r>
            <a:r>
              <a:rPr lang="en-GB" dirty="0" err="1"/>
              <a:t>projektu</a:t>
            </a:r>
            <a:r>
              <a:rPr lang="en-GB" dirty="0"/>
              <a:t> 500 </a:t>
            </a:r>
            <a:r>
              <a:rPr lang="en-GB" dirty="0" err="1"/>
              <a:t>tisíc</a:t>
            </a:r>
            <a:r>
              <a:rPr lang="en-GB" dirty="0"/>
              <a:t> </a:t>
            </a:r>
            <a:r>
              <a:rPr lang="cs-CZ" dirty="0"/>
              <a:t>až </a:t>
            </a:r>
            <a:r>
              <a:rPr lang="en-GB" dirty="0"/>
              <a:t>2 </a:t>
            </a:r>
            <a:r>
              <a:rPr lang="en-GB" dirty="0" err="1"/>
              <a:t>miliony</a:t>
            </a:r>
            <a:endParaRPr lang="en-GB" dirty="0"/>
          </a:p>
          <a:p>
            <a:r>
              <a:rPr lang="en-GB" dirty="0" err="1"/>
              <a:t>malé</a:t>
            </a:r>
            <a:r>
              <a:rPr lang="en-GB" dirty="0"/>
              <a:t> </a:t>
            </a:r>
            <a:r>
              <a:rPr lang="en-GB" dirty="0" err="1"/>
              <a:t>investiční</a:t>
            </a:r>
            <a:r>
              <a:rPr lang="en-GB" dirty="0"/>
              <a:t> </a:t>
            </a:r>
            <a:r>
              <a:rPr lang="en-GB" dirty="0" err="1"/>
              <a:t>projekty</a:t>
            </a:r>
            <a:r>
              <a:rPr lang="en-GB" dirty="0"/>
              <a:t> (1 </a:t>
            </a:r>
            <a:r>
              <a:rPr lang="en-GB" dirty="0" err="1"/>
              <a:t>milion</a:t>
            </a:r>
            <a:r>
              <a:rPr lang="en-GB" dirty="0"/>
              <a:t>): </a:t>
            </a:r>
            <a:endParaRPr lang="cs-CZ" dirty="0"/>
          </a:p>
          <a:p>
            <a:pPr marL="0" indent="0">
              <a:buNone/>
            </a:pPr>
            <a:r>
              <a:rPr lang="en-GB" dirty="0" err="1"/>
              <a:t>cena</a:t>
            </a:r>
            <a:r>
              <a:rPr lang="en-GB" dirty="0"/>
              <a:t> </a:t>
            </a:r>
            <a:r>
              <a:rPr lang="en-GB" dirty="0" err="1"/>
              <a:t>jednoho</a:t>
            </a:r>
            <a:r>
              <a:rPr lang="en-GB" dirty="0"/>
              <a:t> </a:t>
            </a:r>
            <a:r>
              <a:rPr lang="en-GB" dirty="0" err="1"/>
              <a:t>projektu</a:t>
            </a:r>
            <a:r>
              <a:rPr lang="en-GB" dirty="0"/>
              <a:t> 0 </a:t>
            </a:r>
            <a:r>
              <a:rPr lang="cs-CZ" dirty="0"/>
              <a:t>až</a:t>
            </a:r>
            <a:r>
              <a:rPr lang="en-GB" dirty="0"/>
              <a:t> 500 </a:t>
            </a:r>
            <a:r>
              <a:rPr lang="en-GB" dirty="0" err="1"/>
              <a:t>tisíc</a:t>
            </a:r>
            <a:endParaRPr lang="cs-CZ" dirty="0"/>
          </a:p>
          <a:p>
            <a:r>
              <a:rPr lang="cs-CZ" dirty="0"/>
              <a:t>v majetku města</a:t>
            </a:r>
          </a:p>
          <a:p>
            <a:r>
              <a:rPr lang="cs-CZ" dirty="0"/>
              <a:t>navrhovatel starší 15 let</a:t>
            </a:r>
          </a:p>
          <a:p>
            <a:r>
              <a:rPr lang="cs-CZ"/>
              <a:t>návrhy podané do </a:t>
            </a:r>
            <a:r>
              <a:rPr lang="cs-CZ" dirty="0"/>
              <a:t>data stanoveného radnicí</a:t>
            </a:r>
            <a:endParaRPr lang="en-GB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https://prekvaptericany.cz/prekvapte-ricany-v/pravidla</a:t>
            </a:r>
            <a:endParaRPr lang="en-GB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59DD0E7-7FBA-4B83-B04A-D595373AAF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00D65AFE-9C67-4231-B9FF-CA8B5E61C40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2147" t="8622" r="23672" b="29464"/>
          <a:stretch/>
        </p:blipFill>
        <p:spPr>
          <a:xfrm>
            <a:off x="5735960" y="1072381"/>
            <a:ext cx="638548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77372"/>
      </p:ext>
    </p:extLst>
  </p:cSld>
  <p:clrMapOvr>
    <a:masterClrMapping/>
  </p:clrMapOvr>
</p:sld>
</file>

<file path=ppt/theme/theme1.xml><?xml version="1.0" encoding="utf-8"?>
<a:theme xmlns:a="http://schemas.openxmlformats.org/drawingml/2006/main" name="HO_Prezentace_Proměny krajin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_Prezentace_Proměny krajiny" id="{CD6AC93F-AD40-4E6B-96B6-A563A22FBCC1}" vid="{275309F5-D219-4E7B-A37F-53CC75C79BD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HO_Prezentace_Proměny krajiny</Template>
  <TotalTime>1293</TotalTime>
  <Words>957</Words>
  <Application>Microsoft Office PowerPoint</Application>
  <PresentationFormat>Širokoúhlá obrazovka</PresentationFormat>
  <Paragraphs>173</Paragraphs>
  <Slides>27</Slides>
  <Notes>0</Notes>
  <HiddenSlides>1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Remora Sans W2 Bold</vt:lpstr>
      <vt:lpstr>Remora Sans W2 Demi</vt:lpstr>
      <vt:lpstr>Times New Roman</vt:lpstr>
      <vt:lpstr>HO_Prezentace_Proměny krajiny</vt:lpstr>
      <vt:lpstr>Proměny krajiny</vt:lpstr>
      <vt:lpstr>Výlet do Pacova:  Co si z „cesty do minulosti“ pamatujete?</vt:lpstr>
      <vt:lpstr>Co jste zjistili o vaší rodině? Odkud pocházíte?  </vt:lpstr>
      <vt:lpstr>Jak se Říčany a okolí změnily od roku 1953?</vt:lpstr>
      <vt:lpstr>Co zaujalo mě?</vt:lpstr>
      <vt:lpstr>Prezentace aplikace PowerPoint</vt:lpstr>
      <vt:lpstr>Projekt Proměny krajiny</vt:lpstr>
      <vt:lpstr>Co může člověk změnit ve veřejném prostoru jako teenager? </vt:lpstr>
      <vt:lpstr>Překvapte Říčany</vt:lpstr>
      <vt:lpstr>Rozdílné názory – jak najít řešení?</vt:lpstr>
      <vt:lpstr>Jak přesvědčit veřejnost? </vt:lpstr>
      <vt:lpstr>Prezentace aplikace PowerPoint</vt:lpstr>
      <vt:lpstr>Vítězné návrhy 2020</vt:lpstr>
      <vt:lpstr>Návrhy od teenagerů/pro teenagery</vt:lpstr>
      <vt:lpstr>Co vzniká v okolních obcích?</vt:lpstr>
      <vt:lpstr>Co realizovali sami teenageři?</vt:lpstr>
      <vt:lpstr>Jaké by měly být návrhy?</vt:lpstr>
      <vt:lpstr>Ve skupinách rozhodněte, zda se hodí na dané místo</vt:lpstr>
      <vt:lpstr>Jak zjistit, zda návrh respektuje historii</vt:lpstr>
      <vt:lpstr>Prezentace aplikace PowerPoint</vt:lpstr>
      <vt:lpstr>Prezentace aplikace PowerPoint</vt:lpstr>
      <vt:lpstr>Jak přesvědčit veřejnost? </vt:lpstr>
      <vt:lpstr>Projekt Proměny krajiny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Čiháková Kateřina Mgr.</dc:creator>
  <cp:lastModifiedBy>Čiháková Kateřina Mgr.</cp:lastModifiedBy>
  <cp:revision>71</cp:revision>
  <dcterms:created xsi:type="dcterms:W3CDTF">2020-09-10T14:17:02Z</dcterms:created>
  <dcterms:modified xsi:type="dcterms:W3CDTF">2022-02-07T11:06:28Z</dcterms:modified>
</cp:coreProperties>
</file>