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312" r:id="rId2"/>
    <p:sldId id="352" r:id="rId3"/>
    <p:sldId id="345" r:id="rId4"/>
    <p:sldId id="318" r:id="rId5"/>
    <p:sldId id="344" r:id="rId6"/>
    <p:sldId id="313" r:id="rId7"/>
    <p:sldId id="350" r:id="rId8"/>
    <p:sldId id="330" r:id="rId9"/>
    <p:sldId id="321" r:id="rId10"/>
    <p:sldId id="348" r:id="rId11"/>
    <p:sldId id="346" r:id="rId12"/>
    <p:sldId id="332" r:id="rId13"/>
    <p:sldId id="316" r:id="rId14"/>
    <p:sldId id="317" r:id="rId15"/>
    <p:sldId id="315" r:id="rId16"/>
    <p:sldId id="329" r:id="rId17"/>
    <p:sldId id="328" r:id="rId18"/>
    <p:sldId id="355" r:id="rId19"/>
    <p:sldId id="356" r:id="rId20"/>
    <p:sldId id="353" r:id="rId21"/>
    <p:sldId id="324" r:id="rId22"/>
    <p:sldId id="325" r:id="rId23"/>
    <p:sldId id="326" r:id="rId24"/>
    <p:sldId id="322" r:id="rId25"/>
    <p:sldId id="323" r:id="rId26"/>
    <p:sldId id="274" r:id="rId27"/>
    <p:sldId id="354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4" d="100"/>
          <a:sy n="64" d="100"/>
        </p:scale>
        <p:origin x="6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67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image" Target="../media/image62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C76F1-9BAE-40F5-B6A8-84F78AFEFD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2EDC-7323-44F6-9EBE-78F9B830331A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2000" dirty="0"/>
            <a:t>Já</a:t>
          </a:r>
          <a:endParaRPr lang="en-GB" sz="2000" dirty="0"/>
        </a:p>
      </dgm:t>
    </dgm:pt>
    <dgm:pt modelId="{ADA2A6AA-5750-49E0-A863-756A2C990BB3}" type="parTrans" cxnId="{16831023-CD83-457B-83EA-F90B6AE97F61}">
      <dgm:prSet/>
      <dgm:spPr/>
      <dgm:t>
        <a:bodyPr/>
        <a:lstStyle/>
        <a:p>
          <a:endParaRPr lang="en-GB"/>
        </a:p>
      </dgm:t>
    </dgm:pt>
    <dgm:pt modelId="{0E578CF7-0104-407E-A148-F67A4238745A}" type="sibTrans" cxnId="{16831023-CD83-457B-83EA-F90B6AE97F61}">
      <dgm:prSet/>
      <dgm:spPr/>
      <dgm:t>
        <a:bodyPr/>
        <a:lstStyle/>
        <a:p>
          <a:endParaRPr lang="en-GB"/>
        </a:p>
      </dgm:t>
    </dgm:pt>
    <dgm:pt modelId="{A1BBA42A-6C5F-461E-B90C-7D5D0DECD5C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Kam rád chodím</a:t>
          </a:r>
          <a:endParaRPr lang="en-GB" sz="1800" dirty="0"/>
        </a:p>
      </dgm:t>
    </dgm:pt>
    <dgm:pt modelId="{93A5467D-A1AD-43FA-856F-4CB4DF28F278}" type="parTrans" cxnId="{1A9C1C9D-A118-4F8C-94B5-BDF2F905CD49}">
      <dgm:prSet/>
      <dgm:spPr/>
      <dgm:t>
        <a:bodyPr/>
        <a:lstStyle/>
        <a:p>
          <a:endParaRPr lang="en-GB"/>
        </a:p>
      </dgm:t>
    </dgm:pt>
    <dgm:pt modelId="{D0BE1243-946F-4581-8B9C-6CA62DFB7A24}" type="sibTrans" cxnId="{1A9C1C9D-A118-4F8C-94B5-BDF2F905CD49}">
      <dgm:prSet/>
      <dgm:spPr/>
      <dgm:t>
        <a:bodyPr/>
        <a:lstStyle/>
        <a:p>
          <a:endParaRPr lang="en-GB"/>
        </a:p>
      </dgm:t>
    </dgm:pt>
    <dgm:pt modelId="{03C28A08-7DF1-4DBF-B9A4-AD683B2A0BA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Co mě zajímá</a:t>
          </a:r>
          <a:endParaRPr lang="en-GB" sz="1800" dirty="0"/>
        </a:p>
      </dgm:t>
    </dgm:pt>
    <dgm:pt modelId="{2F97F993-CA35-48A7-841A-E33F760594F4}" type="parTrans" cxnId="{6421E933-447D-445F-8E1F-6B627E95E4C0}">
      <dgm:prSet/>
      <dgm:spPr/>
      <dgm:t>
        <a:bodyPr/>
        <a:lstStyle/>
        <a:p>
          <a:endParaRPr lang="en-GB"/>
        </a:p>
      </dgm:t>
    </dgm:pt>
    <dgm:pt modelId="{F09EBEA1-88A3-4EDC-AF83-43EE0900738C}" type="sibTrans" cxnId="{6421E933-447D-445F-8E1F-6B627E95E4C0}">
      <dgm:prSet/>
      <dgm:spPr/>
      <dgm:t>
        <a:bodyPr/>
        <a:lstStyle/>
        <a:p>
          <a:endParaRPr lang="en-GB"/>
        </a:p>
      </dgm:t>
    </dgm:pt>
    <dgm:pt modelId="{051B11F3-15B5-44F0-A66C-A2F535D07098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800" dirty="0"/>
            <a:t>Odkud jsem</a:t>
          </a:r>
          <a:endParaRPr lang="en-GB" sz="1800" dirty="0"/>
        </a:p>
      </dgm:t>
    </dgm:pt>
    <dgm:pt modelId="{BAC0DAE9-633F-447B-B9BE-C8EE9B719F84}" type="parTrans" cxnId="{45611790-0B86-438F-8550-892B51E2AB6C}">
      <dgm:prSet/>
      <dgm:spPr/>
      <dgm:t>
        <a:bodyPr/>
        <a:lstStyle/>
        <a:p>
          <a:endParaRPr lang="en-GB"/>
        </a:p>
      </dgm:t>
    </dgm:pt>
    <dgm:pt modelId="{4C937BFB-0D4D-4D17-8989-038D0505339A}" type="sibTrans" cxnId="{45611790-0B86-438F-8550-892B51E2AB6C}">
      <dgm:prSet/>
      <dgm:spPr/>
      <dgm:t>
        <a:bodyPr/>
        <a:lstStyle/>
        <a:p>
          <a:endParaRPr lang="en-GB"/>
        </a:p>
      </dgm:t>
    </dgm:pt>
    <dgm:pt modelId="{300C1C7D-2FAF-4006-9504-E5E6B72B95F8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800" dirty="0"/>
            <a:t>Rodokmen</a:t>
          </a:r>
          <a:endParaRPr lang="en-GB" sz="1800" dirty="0"/>
        </a:p>
      </dgm:t>
    </dgm:pt>
    <dgm:pt modelId="{16A459DE-A228-428D-BE4E-1E85E979FB90}" type="parTrans" cxnId="{1BD5F261-8E86-4AC0-BDDB-DEFC0C421B78}">
      <dgm:prSet/>
      <dgm:spPr/>
      <dgm:t>
        <a:bodyPr/>
        <a:lstStyle/>
        <a:p>
          <a:endParaRPr lang="en-GB"/>
        </a:p>
      </dgm:t>
    </dgm:pt>
    <dgm:pt modelId="{FDC3855D-C6A4-4031-B764-2F362A1B84E4}" type="sibTrans" cxnId="{1BD5F261-8E86-4AC0-BDDB-DEFC0C421B78}">
      <dgm:prSet/>
      <dgm:spPr/>
      <dgm:t>
        <a:bodyPr/>
        <a:lstStyle/>
        <a:p>
          <a:endParaRPr lang="en-GB"/>
        </a:p>
      </dgm:t>
    </dgm:pt>
    <dgm:pt modelId="{925D0F15-4B2F-4853-9218-37CF8004356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400" dirty="0"/>
            <a:t>Kde žijeme</a:t>
          </a:r>
          <a:endParaRPr lang="en-GB" sz="2400" dirty="0"/>
        </a:p>
      </dgm:t>
    </dgm:pt>
    <dgm:pt modelId="{215A3561-CBEA-4D8F-9B0F-A9E19BA215A1}" type="parTrans" cxnId="{371D7599-0E0B-49B2-AAF9-B0075F2FAC8B}">
      <dgm:prSet/>
      <dgm:spPr/>
      <dgm:t>
        <a:bodyPr/>
        <a:lstStyle/>
        <a:p>
          <a:endParaRPr lang="en-GB"/>
        </a:p>
      </dgm:t>
    </dgm:pt>
    <dgm:pt modelId="{3B4BF957-99DE-4006-9D5C-9AF43A9A8644}" type="sibTrans" cxnId="{371D7599-0E0B-49B2-AAF9-B0075F2FAC8B}">
      <dgm:prSet/>
      <dgm:spPr/>
      <dgm:t>
        <a:bodyPr/>
        <a:lstStyle/>
        <a:p>
          <a:endParaRPr lang="en-GB"/>
        </a:p>
      </dgm:t>
    </dgm:pt>
    <dgm:pt modelId="{3668ABAE-6DCE-4434-90C3-84E7B64B1DF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Výlet do Pacova</a:t>
          </a:r>
          <a:endParaRPr lang="en-GB" sz="1800" dirty="0"/>
        </a:p>
      </dgm:t>
    </dgm:pt>
    <dgm:pt modelId="{D30B983B-C79C-44B7-B829-D07052AF77EA}" type="parTrans" cxnId="{0B1A70D9-40E1-4580-8889-DB2169B75F64}">
      <dgm:prSet/>
      <dgm:spPr/>
      <dgm:t>
        <a:bodyPr/>
        <a:lstStyle/>
        <a:p>
          <a:endParaRPr lang="en-GB"/>
        </a:p>
      </dgm:t>
    </dgm:pt>
    <dgm:pt modelId="{15EA6C61-814B-4450-A050-32789F70C84F}" type="sibTrans" cxnId="{0B1A70D9-40E1-4580-8889-DB2169B75F64}">
      <dgm:prSet/>
      <dgm:spPr/>
      <dgm:t>
        <a:bodyPr/>
        <a:lstStyle/>
        <a:p>
          <a:endParaRPr lang="en-GB"/>
        </a:p>
      </dgm:t>
    </dgm:pt>
    <dgm:pt modelId="{7422E9EA-B0B6-4CAC-9A86-E9DED3FD1916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800" dirty="0"/>
            <a:t>Místa               a příběhy</a:t>
          </a:r>
          <a:endParaRPr lang="en-GB" sz="1800" dirty="0"/>
        </a:p>
      </dgm:t>
    </dgm:pt>
    <dgm:pt modelId="{7E9CFACA-7E72-43CD-A5D9-81E8A9FAF78D}" type="parTrans" cxnId="{854D5CCA-338A-47D8-AE5A-3507D45A9FE2}">
      <dgm:prSet/>
      <dgm:spPr/>
      <dgm:t>
        <a:bodyPr/>
        <a:lstStyle/>
        <a:p>
          <a:endParaRPr lang="en-GB"/>
        </a:p>
      </dgm:t>
    </dgm:pt>
    <dgm:pt modelId="{7DF24DC5-89F0-47F9-B9C5-2C72FCE8B01A}" type="sibTrans" cxnId="{854D5CCA-338A-47D8-AE5A-3507D45A9FE2}">
      <dgm:prSet/>
      <dgm:spPr/>
      <dgm:t>
        <a:bodyPr/>
        <a:lstStyle/>
        <a:p>
          <a:endParaRPr lang="en-GB"/>
        </a:p>
      </dgm:t>
    </dgm:pt>
    <dgm:pt modelId="{05058DA0-5DA8-4458-8F3C-05FDD2CA2E42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sz="2400" dirty="0"/>
            <a:t>Co</a:t>
          </a:r>
          <a:r>
            <a:rPr lang="cs-CZ" sz="2400" baseline="0" dirty="0"/>
            <a:t> vnímáme </a:t>
          </a:r>
        </a:p>
        <a:p>
          <a:r>
            <a:rPr lang="cs-CZ" sz="2400" baseline="0" dirty="0"/>
            <a:t>a co si myslíme</a:t>
          </a:r>
          <a:endParaRPr lang="en-GB" sz="2400" dirty="0"/>
        </a:p>
      </dgm:t>
    </dgm:pt>
    <dgm:pt modelId="{AB5A8515-F5AC-4222-B31F-5126736BE8E2}" type="parTrans" cxnId="{A0FF0625-2132-4BF5-8346-B7867D4FA026}">
      <dgm:prSet/>
      <dgm:spPr/>
      <dgm:t>
        <a:bodyPr/>
        <a:lstStyle/>
        <a:p>
          <a:endParaRPr lang="en-GB"/>
        </a:p>
      </dgm:t>
    </dgm:pt>
    <dgm:pt modelId="{7EB000EA-DA20-4781-9DE7-B2A514218555}" type="sibTrans" cxnId="{A0FF0625-2132-4BF5-8346-B7867D4FA026}">
      <dgm:prSet/>
      <dgm:spPr/>
      <dgm:t>
        <a:bodyPr/>
        <a:lstStyle/>
        <a:p>
          <a:endParaRPr lang="en-GB"/>
        </a:p>
      </dgm:t>
    </dgm:pt>
    <dgm:pt modelId="{F70B4F60-0627-47E1-979B-4CA2DF0879F6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sz="1800" dirty="0"/>
            <a:t>Zpracování </a:t>
          </a:r>
          <a:r>
            <a:rPr lang="cs-CZ" sz="1800" dirty="0" err="1"/>
            <a:t>videoreportáže</a:t>
          </a:r>
          <a:endParaRPr lang="en-GB" sz="1800" dirty="0"/>
        </a:p>
      </dgm:t>
    </dgm:pt>
    <dgm:pt modelId="{92239C9B-9114-4E36-A527-8C34B6AA6333}" type="parTrans" cxnId="{AE163CAE-269A-4088-8DCA-E415B5BBEC08}">
      <dgm:prSet/>
      <dgm:spPr/>
      <dgm:t>
        <a:bodyPr/>
        <a:lstStyle/>
        <a:p>
          <a:endParaRPr lang="en-GB"/>
        </a:p>
      </dgm:t>
    </dgm:pt>
    <dgm:pt modelId="{89DE3D14-3280-4622-91C9-DBD992D7C651}" type="sibTrans" cxnId="{AE163CAE-269A-4088-8DCA-E415B5BBEC08}">
      <dgm:prSet/>
      <dgm:spPr/>
      <dgm:t>
        <a:bodyPr/>
        <a:lstStyle/>
        <a:p>
          <a:endParaRPr lang="en-GB"/>
        </a:p>
      </dgm:t>
    </dgm:pt>
    <dgm:pt modelId="{D975E46A-5CFE-4514-B96F-69B7A5386F67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Co můžeme změnit</a:t>
          </a:r>
          <a:endParaRPr lang="en-GB" dirty="0"/>
        </a:p>
      </dgm:t>
    </dgm:pt>
    <dgm:pt modelId="{2D9BFDC7-D3D3-438C-8489-35B4A89EF23E}" type="parTrans" cxnId="{8D2D3C7E-F631-498E-AB03-7D688C928853}">
      <dgm:prSet/>
      <dgm:spPr/>
      <dgm:t>
        <a:bodyPr/>
        <a:lstStyle/>
        <a:p>
          <a:endParaRPr lang="en-GB"/>
        </a:p>
      </dgm:t>
    </dgm:pt>
    <dgm:pt modelId="{64A9F067-3776-45CB-8755-2D5B469BD3B8}" type="sibTrans" cxnId="{8D2D3C7E-F631-498E-AB03-7D688C928853}">
      <dgm:prSet/>
      <dgm:spPr/>
      <dgm:t>
        <a:bodyPr/>
        <a:lstStyle/>
        <a:p>
          <a:endParaRPr lang="en-GB"/>
        </a:p>
      </dgm:t>
    </dgm:pt>
    <dgm:pt modelId="{639602AD-F0DA-4389-BD48-2B3889D47EA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Návrhy na změny okolí</a:t>
          </a:r>
          <a:endParaRPr lang="en-GB" dirty="0"/>
        </a:p>
      </dgm:t>
    </dgm:pt>
    <dgm:pt modelId="{5A181859-B317-4091-8D3D-CF0B8D9E8296}" type="parTrans" cxnId="{733A3107-0EF7-412D-9AC5-D868B0CD411D}">
      <dgm:prSet/>
      <dgm:spPr/>
      <dgm:t>
        <a:bodyPr/>
        <a:lstStyle/>
        <a:p>
          <a:endParaRPr lang="en-GB"/>
        </a:p>
      </dgm:t>
    </dgm:pt>
    <dgm:pt modelId="{E7692AC4-2852-47CB-82C1-4F8D9AD5C58F}" type="sibTrans" cxnId="{733A3107-0EF7-412D-9AC5-D868B0CD411D}">
      <dgm:prSet/>
      <dgm:spPr/>
      <dgm:t>
        <a:bodyPr/>
        <a:lstStyle/>
        <a:p>
          <a:endParaRPr lang="en-GB"/>
        </a:p>
      </dgm:t>
    </dgm:pt>
    <dgm:pt modelId="{78154E04-F4C4-4D85-A16D-A0AAD74ECF64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Dopady minulosti (kolektivizace, komunismus, nová výstavba…)</a:t>
          </a:r>
          <a:endParaRPr lang="en-GB" sz="1800" dirty="0"/>
        </a:p>
      </dgm:t>
    </dgm:pt>
    <dgm:pt modelId="{5412D831-B5ED-4905-B140-9531AA408398}" type="parTrans" cxnId="{93D308EE-EEC7-4493-8C36-D8C6F94B6724}">
      <dgm:prSet/>
      <dgm:spPr/>
      <dgm:t>
        <a:bodyPr/>
        <a:lstStyle/>
        <a:p>
          <a:endParaRPr lang="en-GB"/>
        </a:p>
      </dgm:t>
    </dgm:pt>
    <dgm:pt modelId="{94260120-5F1A-4075-B254-CA57A8A41799}" type="sibTrans" cxnId="{93D308EE-EEC7-4493-8C36-D8C6F94B6724}">
      <dgm:prSet/>
      <dgm:spPr/>
      <dgm:t>
        <a:bodyPr/>
        <a:lstStyle/>
        <a:p>
          <a:endParaRPr lang="en-GB"/>
        </a:p>
      </dgm:t>
    </dgm:pt>
    <dgm:pt modelId="{2A9257DD-5615-4CBA-B4E3-00C32E09CF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Překvapte Říčany</a:t>
          </a:r>
          <a:endParaRPr lang="en-GB" dirty="0"/>
        </a:p>
      </dgm:t>
    </dgm:pt>
    <dgm:pt modelId="{6FDB9999-C555-44B6-BA77-6EB2B4D47979}" type="parTrans" cxnId="{9315696E-FEEB-4151-96F7-7D8A6F3937DA}">
      <dgm:prSet/>
      <dgm:spPr/>
      <dgm:t>
        <a:bodyPr/>
        <a:lstStyle/>
        <a:p>
          <a:endParaRPr lang="en-GB"/>
        </a:p>
      </dgm:t>
    </dgm:pt>
    <dgm:pt modelId="{82D90EC3-9013-49D0-B8DB-1D1C160D97A4}" type="sibTrans" cxnId="{9315696E-FEEB-4151-96F7-7D8A6F3937DA}">
      <dgm:prSet/>
      <dgm:spPr/>
      <dgm:t>
        <a:bodyPr/>
        <a:lstStyle/>
        <a:p>
          <a:endParaRPr lang="en-GB"/>
        </a:p>
      </dgm:t>
    </dgm:pt>
    <dgm:pt modelId="{A27148DE-2FFA-4CE5-AD4F-D8E6952FEBB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Inspirativní osobnosti         a projekty</a:t>
          </a:r>
          <a:endParaRPr lang="en-GB" dirty="0"/>
        </a:p>
      </dgm:t>
    </dgm:pt>
    <dgm:pt modelId="{8B7B2628-C5D2-4617-B874-59E64BCC4AFB}" type="parTrans" cxnId="{947D4B2D-37DC-4E10-9372-ED1B3697A8AF}">
      <dgm:prSet/>
      <dgm:spPr/>
      <dgm:t>
        <a:bodyPr/>
        <a:lstStyle/>
        <a:p>
          <a:endParaRPr lang="en-GB"/>
        </a:p>
      </dgm:t>
    </dgm:pt>
    <dgm:pt modelId="{8845B60F-C146-43EC-A7AD-09628AB7508F}" type="sibTrans" cxnId="{947D4B2D-37DC-4E10-9372-ED1B3697A8AF}">
      <dgm:prSet/>
      <dgm:spPr/>
      <dgm:t>
        <a:bodyPr/>
        <a:lstStyle/>
        <a:p>
          <a:endParaRPr lang="en-GB"/>
        </a:p>
      </dgm:t>
    </dgm:pt>
    <dgm:pt modelId="{98C64010-DB85-4DC2-9173-1ED2354CD42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Co umím</a:t>
          </a:r>
          <a:endParaRPr lang="en-GB" sz="1800" dirty="0"/>
        </a:p>
      </dgm:t>
    </dgm:pt>
    <dgm:pt modelId="{36767D63-D2EF-47E5-995A-B167601076E2}" type="parTrans" cxnId="{EA70B120-FA65-4BB8-AA40-D6F067AE0D1D}">
      <dgm:prSet/>
      <dgm:spPr/>
      <dgm:t>
        <a:bodyPr/>
        <a:lstStyle/>
        <a:p>
          <a:endParaRPr lang="cs-CZ"/>
        </a:p>
      </dgm:t>
    </dgm:pt>
    <dgm:pt modelId="{13FD7C8B-221D-49DF-B715-A29FF1DA3484}" type="sibTrans" cxnId="{EA70B120-FA65-4BB8-AA40-D6F067AE0D1D}">
      <dgm:prSet/>
      <dgm:spPr/>
      <dgm:t>
        <a:bodyPr/>
        <a:lstStyle/>
        <a:p>
          <a:endParaRPr lang="cs-CZ"/>
        </a:p>
      </dgm:t>
    </dgm:pt>
    <dgm:pt modelId="{B7D41EA8-89BA-4B4F-A9C2-0A8CDEF4ED4C}" type="pres">
      <dgm:prSet presAssocID="{E8EC76F1-9BAE-40F5-B6A8-84F78AFEFD52}" presName="Name0" presStyleCnt="0">
        <dgm:presLayoutVars>
          <dgm:dir/>
          <dgm:resizeHandles val="exact"/>
        </dgm:presLayoutVars>
      </dgm:prSet>
      <dgm:spPr/>
    </dgm:pt>
    <dgm:pt modelId="{96FBE22F-9089-4774-8AC9-4FB4572A5B87}" type="pres">
      <dgm:prSet presAssocID="{85D92EDC-7323-44F6-9EBE-78F9B830331A}" presName="composite" presStyleCnt="0"/>
      <dgm:spPr/>
    </dgm:pt>
    <dgm:pt modelId="{FD489E3F-D821-4501-B51F-6FCC287D814B}" type="pres">
      <dgm:prSet presAssocID="{85D92EDC-7323-44F6-9EBE-78F9B830331A}" presName="imagSh" presStyleLbl="bgImgPlace1" presStyleIdx="0" presStyleCnt="5" custScaleX="113995" custScaleY="108514" custLinFactNeighborX="11364" custLinFactNeighborY="-106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286B8E5-190A-43EB-B589-4A0642B92E2A}" type="pres">
      <dgm:prSet presAssocID="{85D92EDC-7323-44F6-9EBE-78F9B830331A}" presName="txNode" presStyleLbl="node1" presStyleIdx="0" presStyleCnt="5" custScaleX="117457" custScaleY="143535" custLinFactNeighborX="-16707" custLinFactNeighborY="79321">
        <dgm:presLayoutVars>
          <dgm:bulletEnabled val="1"/>
        </dgm:presLayoutVars>
      </dgm:prSet>
      <dgm:spPr/>
    </dgm:pt>
    <dgm:pt modelId="{CD8F3405-59B1-4BBC-8B48-D82AC98CDE63}" type="pres">
      <dgm:prSet presAssocID="{0E578CF7-0104-407E-A148-F67A4238745A}" presName="sibTrans" presStyleLbl="sibTrans2D1" presStyleIdx="0" presStyleCnt="4"/>
      <dgm:spPr/>
    </dgm:pt>
    <dgm:pt modelId="{2A10FC08-6E86-496A-96F6-E8417EB4DFFE}" type="pres">
      <dgm:prSet presAssocID="{0E578CF7-0104-407E-A148-F67A4238745A}" presName="connTx" presStyleLbl="sibTrans2D1" presStyleIdx="0" presStyleCnt="4"/>
      <dgm:spPr/>
    </dgm:pt>
    <dgm:pt modelId="{721346AE-AE1C-4839-BA9E-5BB2267A3CD2}" type="pres">
      <dgm:prSet presAssocID="{051B11F3-15B5-44F0-A66C-A2F535D07098}" presName="composite" presStyleCnt="0"/>
      <dgm:spPr/>
    </dgm:pt>
    <dgm:pt modelId="{6170331F-EBE0-4B1E-816C-20FC95D48C59}" type="pres">
      <dgm:prSet presAssocID="{051B11F3-15B5-44F0-A66C-A2F535D07098}" presName="imagSh" presStyleLbl="bgImgPlace1" presStyleIdx="1" presStyleCnt="5" custScaleX="131074" custScaleY="141215" custLinFactNeighborX="478" custLinFactNeighborY="-30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EBF1AC-4942-4C67-BD70-8E54C14075C4}" type="pres">
      <dgm:prSet presAssocID="{051B11F3-15B5-44F0-A66C-A2F535D07098}" presName="txNode" presStyleLbl="node1" presStyleIdx="1" presStyleCnt="5" custScaleX="135509" custScaleY="131383" custLinFactNeighborX="-19620" custLinFactNeighborY="77695">
        <dgm:presLayoutVars>
          <dgm:bulletEnabled val="1"/>
        </dgm:presLayoutVars>
      </dgm:prSet>
      <dgm:spPr/>
    </dgm:pt>
    <dgm:pt modelId="{5EAA6449-CC5E-4637-B78D-5730AD918534}" type="pres">
      <dgm:prSet presAssocID="{4C937BFB-0D4D-4D17-8989-038D0505339A}" presName="sibTrans" presStyleLbl="sibTrans2D1" presStyleIdx="1" presStyleCnt="4"/>
      <dgm:spPr/>
    </dgm:pt>
    <dgm:pt modelId="{9221ACC5-1FF3-4C8F-88EA-01061F4429CB}" type="pres">
      <dgm:prSet presAssocID="{4C937BFB-0D4D-4D17-8989-038D0505339A}" presName="connTx" presStyleLbl="sibTrans2D1" presStyleIdx="1" presStyleCnt="4"/>
      <dgm:spPr/>
    </dgm:pt>
    <dgm:pt modelId="{281773AF-342D-4B98-B37C-30E0BFADE4EE}" type="pres">
      <dgm:prSet presAssocID="{925D0F15-4B2F-4853-9218-37CF8004356F}" presName="composite" presStyleCnt="0"/>
      <dgm:spPr/>
    </dgm:pt>
    <dgm:pt modelId="{AE808EF9-5494-4F5B-891A-BA2729847BA8}" type="pres">
      <dgm:prSet presAssocID="{925D0F15-4B2F-4853-9218-37CF8004356F}" presName="imagSh" presStyleLbl="bgImgPlace1" presStyleIdx="2" presStyleCnt="5" custScaleX="127407" custScaleY="119906" custLinFactNeighborX="3117" custLinFactNeighborY="-44231"/>
      <dgm:spPr/>
    </dgm:pt>
    <dgm:pt modelId="{C85F1194-01A1-417D-B4DF-291BBECA4330}" type="pres">
      <dgm:prSet presAssocID="{925D0F15-4B2F-4853-9218-37CF8004356F}" presName="txNode" presStyleLbl="node1" presStyleIdx="2" presStyleCnt="5" custScaleX="144131" custScaleY="229105" custLinFactY="18146" custLinFactNeighborX="-4379" custLinFactNeighborY="100000">
        <dgm:presLayoutVars>
          <dgm:bulletEnabled val="1"/>
        </dgm:presLayoutVars>
      </dgm:prSet>
      <dgm:spPr/>
    </dgm:pt>
    <dgm:pt modelId="{6B5012D2-7588-4260-B3DD-759998023101}" type="pres">
      <dgm:prSet presAssocID="{3B4BF957-99DE-4006-9D5C-9AF43A9A8644}" presName="sibTrans" presStyleLbl="sibTrans2D1" presStyleIdx="2" presStyleCnt="4"/>
      <dgm:spPr/>
    </dgm:pt>
    <dgm:pt modelId="{1483D458-6413-40FC-9545-5CFD6CA76D8A}" type="pres">
      <dgm:prSet presAssocID="{3B4BF957-99DE-4006-9D5C-9AF43A9A8644}" presName="connTx" presStyleLbl="sibTrans2D1" presStyleIdx="2" presStyleCnt="4"/>
      <dgm:spPr/>
    </dgm:pt>
    <dgm:pt modelId="{B0AB7ECA-85BC-40B6-A2FC-F09C8DF44C53}" type="pres">
      <dgm:prSet presAssocID="{05058DA0-5DA8-4458-8F3C-05FDD2CA2E42}" presName="composite" presStyleCnt="0"/>
      <dgm:spPr/>
    </dgm:pt>
    <dgm:pt modelId="{D1132B6C-4EDE-4B43-88A2-3A9540FBBF7D}" type="pres">
      <dgm:prSet presAssocID="{05058DA0-5DA8-4458-8F3C-05FDD2CA2E42}" presName="imagSh" presStyleLbl="bgImgPlace1" presStyleIdx="3" presStyleCnt="5"/>
      <dgm:spPr/>
    </dgm:pt>
    <dgm:pt modelId="{82912998-0D57-4848-888E-99B1023106F4}" type="pres">
      <dgm:prSet presAssocID="{05058DA0-5DA8-4458-8F3C-05FDD2CA2E42}" presName="txNode" presStyleLbl="node1" presStyleIdx="3" presStyleCnt="5" custScaleX="186047" custScaleY="218105" custLinFactY="19440" custLinFactNeighborX="-5747" custLinFactNeighborY="100000">
        <dgm:presLayoutVars>
          <dgm:bulletEnabled val="1"/>
        </dgm:presLayoutVars>
      </dgm:prSet>
      <dgm:spPr/>
    </dgm:pt>
    <dgm:pt modelId="{16E119F9-ED68-4584-8AAF-BBE9778BA7C2}" type="pres">
      <dgm:prSet presAssocID="{7EB000EA-DA20-4781-9DE7-B2A514218555}" presName="sibTrans" presStyleLbl="sibTrans2D1" presStyleIdx="3" presStyleCnt="4"/>
      <dgm:spPr/>
    </dgm:pt>
    <dgm:pt modelId="{6C8E3CE3-904D-4392-932C-2F64DCE66557}" type="pres">
      <dgm:prSet presAssocID="{7EB000EA-DA20-4781-9DE7-B2A514218555}" presName="connTx" presStyleLbl="sibTrans2D1" presStyleIdx="3" presStyleCnt="4"/>
      <dgm:spPr/>
    </dgm:pt>
    <dgm:pt modelId="{EE84F028-8DF2-4057-8A8A-D61AB3E8B788}" type="pres">
      <dgm:prSet presAssocID="{D975E46A-5CFE-4514-B96F-69B7A5386F67}" presName="composite" presStyleCnt="0"/>
      <dgm:spPr/>
    </dgm:pt>
    <dgm:pt modelId="{99EB25CF-5F35-48AD-99FC-356728DFB8E0}" type="pres">
      <dgm:prSet presAssocID="{D975E46A-5CFE-4514-B96F-69B7A5386F67}" presName="imagSh" presStyleLbl="bgImgPlace1" presStyleIdx="4" presStyleCnt="5" custLinFactNeighborX="865" custLinFactNeighborY="-3348"/>
      <dgm:spPr/>
    </dgm:pt>
    <dgm:pt modelId="{E1AE613A-F06D-4A2D-8F1F-CB02AC17B9E5}" type="pres">
      <dgm:prSet presAssocID="{D975E46A-5CFE-4514-B96F-69B7A5386F67}" presName="txNode" presStyleLbl="node1" presStyleIdx="4" presStyleCnt="5" custScaleX="147757" custScaleY="230413" custLinFactY="21950" custLinFactNeighborX="-20879" custLinFactNeighborY="100000">
        <dgm:presLayoutVars>
          <dgm:bulletEnabled val="1"/>
        </dgm:presLayoutVars>
      </dgm:prSet>
      <dgm:spPr/>
    </dgm:pt>
  </dgm:ptLst>
  <dgm:cxnLst>
    <dgm:cxn modelId="{C7288C03-D3E8-42B6-9FC4-C31FB6D4A92F}" type="presOf" srcId="{7EB000EA-DA20-4781-9DE7-B2A514218555}" destId="{16E119F9-ED68-4584-8AAF-BBE9778BA7C2}" srcOrd="0" destOrd="0" presId="urn:microsoft.com/office/officeart/2005/8/layout/hProcess10"/>
    <dgm:cxn modelId="{733A3107-0EF7-412D-9AC5-D868B0CD411D}" srcId="{D975E46A-5CFE-4514-B96F-69B7A5386F67}" destId="{639602AD-F0DA-4389-BD48-2B3889D47EAE}" srcOrd="0" destOrd="0" parTransId="{5A181859-B317-4091-8D3D-CF0B8D9E8296}" sibTransId="{E7692AC4-2852-47CB-82C1-4F8D9AD5C58F}"/>
    <dgm:cxn modelId="{A5D3C109-BB9F-4A26-9542-B9EC64DFC751}" type="presOf" srcId="{639602AD-F0DA-4389-BD48-2B3889D47EAE}" destId="{E1AE613A-F06D-4A2D-8F1F-CB02AC17B9E5}" srcOrd="0" destOrd="1" presId="urn:microsoft.com/office/officeart/2005/8/layout/hProcess10"/>
    <dgm:cxn modelId="{FA772C0A-13E6-4CF3-9C31-782F612EF02E}" type="presOf" srcId="{2A9257DD-5615-4CBA-B4E3-00C32E09CF21}" destId="{E1AE613A-F06D-4A2D-8F1F-CB02AC17B9E5}" srcOrd="0" destOrd="3" presId="urn:microsoft.com/office/officeart/2005/8/layout/hProcess10"/>
    <dgm:cxn modelId="{ADE39C0F-E9F5-4D37-98BB-A6F9DD97FA56}" type="presOf" srcId="{4C937BFB-0D4D-4D17-8989-038D0505339A}" destId="{5EAA6449-CC5E-4637-B78D-5730AD918534}" srcOrd="0" destOrd="0" presId="urn:microsoft.com/office/officeart/2005/8/layout/hProcess10"/>
    <dgm:cxn modelId="{7CF3581B-5F49-4AAB-9576-B2080E287F4B}" type="presOf" srcId="{7422E9EA-B0B6-4CAC-9A86-E9DED3FD1916}" destId="{47EBF1AC-4942-4C67-BD70-8E54C14075C4}" srcOrd="0" destOrd="2" presId="urn:microsoft.com/office/officeart/2005/8/layout/hProcess10"/>
    <dgm:cxn modelId="{EA70B120-FA65-4BB8-AA40-D6F067AE0D1D}" srcId="{85D92EDC-7323-44F6-9EBE-78F9B830331A}" destId="{98C64010-DB85-4DC2-9173-1ED2354CD426}" srcOrd="2" destOrd="0" parTransId="{36767D63-D2EF-47E5-995A-B167601076E2}" sibTransId="{13FD7C8B-221D-49DF-B715-A29FF1DA3484}"/>
    <dgm:cxn modelId="{16831023-CD83-457B-83EA-F90B6AE97F61}" srcId="{E8EC76F1-9BAE-40F5-B6A8-84F78AFEFD52}" destId="{85D92EDC-7323-44F6-9EBE-78F9B830331A}" srcOrd="0" destOrd="0" parTransId="{ADA2A6AA-5750-49E0-A863-756A2C990BB3}" sibTransId="{0E578CF7-0104-407E-A148-F67A4238745A}"/>
    <dgm:cxn modelId="{A0FF0625-2132-4BF5-8346-B7867D4FA026}" srcId="{E8EC76F1-9BAE-40F5-B6A8-84F78AFEFD52}" destId="{05058DA0-5DA8-4458-8F3C-05FDD2CA2E42}" srcOrd="3" destOrd="0" parTransId="{AB5A8515-F5AC-4222-B31F-5126736BE8E2}" sibTransId="{7EB000EA-DA20-4781-9DE7-B2A514218555}"/>
    <dgm:cxn modelId="{947D4B2D-37DC-4E10-9372-ED1B3697A8AF}" srcId="{D975E46A-5CFE-4514-B96F-69B7A5386F67}" destId="{A27148DE-2FFA-4CE5-AD4F-D8E6952FEBBD}" srcOrd="1" destOrd="0" parTransId="{8B7B2628-C5D2-4617-B874-59E64BCC4AFB}" sibTransId="{8845B60F-C146-43EC-A7AD-09628AB7508F}"/>
    <dgm:cxn modelId="{9DAE992E-BE5B-4A8F-A6F6-BA614DE6894B}" type="presOf" srcId="{3B4BF957-99DE-4006-9D5C-9AF43A9A8644}" destId="{1483D458-6413-40FC-9545-5CFD6CA76D8A}" srcOrd="1" destOrd="0" presId="urn:microsoft.com/office/officeart/2005/8/layout/hProcess10"/>
    <dgm:cxn modelId="{E2C99530-E604-400F-9261-982111E58607}" type="presOf" srcId="{7EB000EA-DA20-4781-9DE7-B2A514218555}" destId="{6C8E3CE3-904D-4392-932C-2F64DCE66557}" srcOrd="1" destOrd="0" presId="urn:microsoft.com/office/officeart/2005/8/layout/hProcess10"/>
    <dgm:cxn modelId="{6421E933-447D-445F-8E1F-6B627E95E4C0}" srcId="{85D92EDC-7323-44F6-9EBE-78F9B830331A}" destId="{03C28A08-7DF1-4DBF-B9A4-AD683B2A0BA9}" srcOrd="1" destOrd="0" parTransId="{2F97F993-CA35-48A7-841A-E33F760594F4}" sibTransId="{F09EBEA1-88A3-4EDC-AF83-43EE0900738C}"/>
    <dgm:cxn modelId="{BF39693D-1B80-42EB-A10A-C5B12C1575FE}" type="presOf" srcId="{A27148DE-2FFA-4CE5-AD4F-D8E6952FEBBD}" destId="{E1AE613A-F06D-4A2D-8F1F-CB02AC17B9E5}" srcOrd="0" destOrd="2" presId="urn:microsoft.com/office/officeart/2005/8/layout/hProcess10"/>
    <dgm:cxn modelId="{6FAA5540-9A61-4EC1-A8A7-E005575B4F64}" type="presOf" srcId="{3668ABAE-6DCE-4434-90C3-84E7B64B1DFB}" destId="{C85F1194-01A1-417D-B4DF-291BBECA4330}" srcOrd="0" destOrd="1" presId="urn:microsoft.com/office/officeart/2005/8/layout/hProcess10"/>
    <dgm:cxn modelId="{0FA7E141-713F-4DE4-954C-F3239A0A8905}" type="presOf" srcId="{E8EC76F1-9BAE-40F5-B6A8-84F78AFEFD52}" destId="{B7D41EA8-89BA-4B4F-A9C2-0A8CDEF4ED4C}" srcOrd="0" destOrd="0" presId="urn:microsoft.com/office/officeart/2005/8/layout/hProcess10"/>
    <dgm:cxn modelId="{1BD5F261-8E86-4AC0-BDDB-DEFC0C421B78}" srcId="{051B11F3-15B5-44F0-A66C-A2F535D07098}" destId="{300C1C7D-2FAF-4006-9504-E5E6B72B95F8}" srcOrd="0" destOrd="0" parTransId="{16A459DE-A228-428D-BE4E-1E85E979FB90}" sibTransId="{FDC3855D-C6A4-4031-B764-2F362A1B84E4}"/>
    <dgm:cxn modelId="{520C5F67-8B27-406B-A020-E8B952C49BAB}" type="presOf" srcId="{300C1C7D-2FAF-4006-9504-E5E6B72B95F8}" destId="{47EBF1AC-4942-4C67-BD70-8E54C14075C4}" srcOrd="0" destOrd="1" presId="urn:microsoft.com/office/officeart/2005/8/layout/hProcess10"/>
    <dgm:cxn modelId="{9315696E-FEEB-4151-96F7-7D8A6F3937DA}" srcId="{D975E46A-5CFE-4514-B96F-69B7A5386F67}" destId="{2A9257DD-5615-4CBA-B4E3-00C32E09CF21}" srcOrd="2" destOrd="0" parTransId="{6FDB9999-C555-44B6-BA77-6EB2B4D47979}" sibTransId="{82D90EC3-9013-49D0-B8DB-1D1C160D97A4}"/>
    <dgm:cxn modelId="{90032B4F-E753-4ED1-90A5-D6BA6610BB88}" type="presOf" srcId="{85D92EDC-7323-44F6-9EBE-78F9B830331A}" destId="{A286B8E5-190A-43EB-B589-4A0642B92E2A}" srcOrd="0" destOrd="0" presId="urn:microsoft.com/office/officeart/2005/8/layout/hProcess10"/>
    <dgm:cxn modelId="{6B653670-B734-422F-B37A-005021EFA407}" type="presOf" srcId="{78154E04-F4C4-4D85-A16D-A0AAD74ECF64}" destId="{C85F1194-01A1-417D-B4DF-291BBECA4330}" srcOrd="0" destOrd="2" presId="urn:microsoft.com/office/officeart/2005/8/layout/hProcess10"/>
    <dgm:cxn modelId="{9D186F52-912D-405F-8F10-741991E78984}" type="presOf" srcId="{0E578CF7-0104-407E-A148-F67A4238745A}" destId="{2A10FC08-6E86-496A-96F6-E8417EB4DFFE}" srcOrd="1" destOrd="0" presId="urn:microsoft.com/office/officeart/2005/8/layout/hProcess10"/>
    <dgm:cxn modelId="{CAFAAC54-89E9-43EA-B89A-EC2564CA3C9C}" type="presOf" srcId="{0E578CF7-0104-407E-A148-F67A4238745A}" destId="{CD8F3405-59B1-4BBC-8B48-D82AC98CDE63}" srcOrd="0" destOrd="0" presId="urn:microsoft.com/office/officeart/2005/8/layout/hProcess10"/>
    <dgm:cxn modelId="{83EF1155-C598-431A-8C8E-E97AF355900E}" type="presOf" srcId="{925D0F15-4B2F-4853-9218-37CF8004356F}" destId="{C85F1194-01A1-417D-B4DF-291BBECA4330}" srcOrd="0" destOrd="0" presId="urn:microsoft.com/office/officeart/2005/8/layout/hProcess10"/>
    <dgm:cxn modelId="{C9CC2C77-11F4-4AA9-B1E1-94CF7EF5A8C3}" type="presOf" srcId="{4C937BFB-0D4D-4D17-8989-038D0505339A}" destId="{9221ACC5-1FF3-4C8F-88EA-01061F4429CB}" srcOrd="1" destOrd="0" presId="urn:microsoft.com/office/officeart/2005/8/layout/hProcess10"/>
    <dgm:cxn modelId="{8D2D3C7E-F631-498E-AB03-7D688C928853}" srcId="{E8EC76F1-9BAE-40F5-B6A8-84F78AFEFD52}" destId="{D975E46A-5CFE-4514-B96F-69B7A5386F67}" srcOrd="4" destOrd="0" parTransId="{2D9BFDC7-D3D3-438C-8489-35B4A89EF23E}" sibTransId="{64A9F067-3776-45CB-8755-2D5B469BD3B8}"/>
    <dgm:cxn modelId="{13288081-09DE-486B-8450-A3CB584CF881}" type="presOf" srcId="{3B4BF957-99DE-4006-9D5C-9AF43A9A8644}" destId="{6B5012D2-7588-4260-B3DD-759998023101}" srcOrd="0" destOrd="0" presId="urn:microsoft.com/office/officeart/2005/8/layout/hProcess10"/>
    <dgm:cxn modelId="{CFB4AB84-0F02-459F-9E62-CA3CE154643E}" type="presOf" srcId="{A1BBA42A-6C5F-461E-B90C-7D5D0DECD5CC}" destId="{A286B8E5-190A-43EB-B589-4A0642B92E2A}" srcOrd="0" destOrd="1" presId="urn:microsoft.com/office/officeart/2005/8/layout/hProcess10"/>
    <dgm:cxn modelId="{45611790-0B86-438F-8550-892B51E2AB6C}" srcId="{E8EC76F1-9BAE-40F5-B6A8-84F78AFEFD52}" destId="{051B11F3-15B5-44F0-A66C-A2F535D07098}" srcOrd="1" destOrd="0" parTransId="{BAC0DAE9-633F-447B-B9BE-C8EE9B719F84}" sibTransId="{4C937BFB-0D4D-4D17-8989-038D0505339A}"/>
    <dgm:cxn modelId="{371D7599-0E0B-49B2-AAF9-B0075F2FAC8B}" srcId="{E8EC76F1-9BAE-40F5-B6A8-84F78AFEFD52}" destId="{925D0F15-4B2F-4853-9218-37CF8004356F}" srcOrd="2" destOrd="0" parTransId="{215A3561-CBEA-4D8F-9B0F-A9E19BA215A1}" sibTransId="{3B4BF957-99DE-4006-9D5C-9AF43A9A8644}"/>
    <dgm:cxn modelId="{1A9C1C9D-A118-4F8C-94B5-BDF2F905CD49}" srcId="{85D92EDC-7323-44F6-9EBE-78F9B830331A}" destId="{A1BBA42A-6C5F-461E-B90C-7D5D0DECD5CC}" srcOrd="0" destOrd="0" parTransId="{93A5467D-A1AD-43FA-856F-4CB4DF28F278}" sibTransId="{D0BE1243-946F-4581-8B9C-6CA62DFB7A24}"/>
    <dgm:cxn modelId="{301688AD-650F-4ADF-B63D-3D028322A687}" type="presOf" srcId="{F70B4F60-0627-47E1-979B-4CA2DF0879F6}" destId="{82912998-0D57-4848-888E-99B1023106F4}" srcOrd="0" destOrd="1" presId="urn:microsoft.com/office/officeart/2005/8/layout/hProcess10"/>
    <dgm:cxn modelId="{AE163CAE-269A-4088-8DCA-E415B5BBEC08}" srcId="{05058DA0-5DA8-4458-8F3C-05FDD2CA2E42}" destId="{F70B4F60-0627-47E1-979B-4CA2DF0879F6}" srcOrd="0" destOrd="0" parTransId="{92239C9B-9114-4E36-A527-8C34B6AA6333}" sibTransId="{89DE3D14-3280-4622-91C9-DBD992D7C651}"/>
    <dgm:cxn modelId="{B9F67ABC-9105-45AB-9B60-48DCD742681F}" type="presOf" srcId="{05058DA0-5DA8-4458-8F3C-05FDD2CA2E42}" destId="{82912998-0D57-4848-888E-99B1023106F4}" srcOrd="0" destOrd="0" presId="urn:microsoft.com/office/officeart/2005/8/layout/hProcess10"/>
    <dgm:cxn modelId="{854D5CCA-338A-47D8-AE5A-3507D45A9FE2}" srcId="{051B11F3-15B5-44F0-A66C-A2F535D07098}" destId="{7422E9EA-B0B6-4CAC-9A86-E9DED3FD1916}" srcOrd="1" destOrd="0" parTransId="{7E9CFACA-7E72-43CD-A5D9-81E8A9FAF78D}" sibTransId="{7DF24DC5-89F0-47F9-B9C5-2C72FCE8B01A}"/>
    <dgm:cxn modelId="{27BB2AD0-112D-4ADD-AE21-5FFC988C5E0C}" type="presOf" srcId="{D975E46A-5CFE-4514-B96F-69B7A5386F67}" destId="{E1AE613A-F06D-4A2D-8F1F-CB02AC17B9E5}" srcOrd="0" destOrd="0" presId="urn:microsoft.com/office/officeart/2005/8/layout/hProcess10"/>
    <dgm:cxn modelId="{0B1A70D9-40E1-4580-8889-DB2169B75F64}" srcId="{925D0F15-4B2F-4853-9218-37CF8004356F}" destId="{3668ABAE-6DCE-4434-90C3-84E7B64B1DFB}" srcOrd="0" destOrd="0" parTransId="{D30B983B-C79C-44B7-B829-D07052AF77EA}" sibTransId="{15EA6C61-814B-4450-A050-32789F70C84F}"/>
    <dgm:cxn modelId="{42F125E4-4193-4541-88A4-DDC6420353AA}" type="presOf" srcId="{051B11F3-15B5-44F0-A66C-A2F535D07098}" destId="{47EBF1AC-4942-4C67-BD70-8E54C14075C4}" srcOrd="0" destOrd="0" presId="urn:microsoft.com/office/officeart/2005/8/layout/hProcess10"/>
    <dgm:cxn modelId="{9FEF4CE8-997A-4D82-8D86-8A398F3753F7}" type="presOf" srcId="{98C64010-DB85-4DC2-9173-1ED2354CD426}" destId="{A286B8E5-190A-43EB-B589-4A0642B92E2A}" srcOrd="0" destOrd="3" presId="urn:microsoft.com/office/officeart/2005/8/layout/hProcess10"/>
    <dgm:cxn modelId="{93D308EE-EEC7-4493-8C36-D8C6F94B6724}" srcId="{925D0F15-4B2F-4853-9218-37CF8004356F}" destId="{78154E04-F4C4-4D85-A16D-A0AAD74ECF64}" srcOrd="1" destOrd="0" parTransId="{5412D831-B5ED-4905-B140-9531AA408398}" sibTransId="{94260120-5F1A-4075-B254-CA57A8A41799}"/>
    <dgm:cxn modelId="{5FE63DF2-ABC1-4326-A068-AB340DE39ACA}" type="presOf" srcId="{03C28A08-7DF1-4DBF-B9A4-AD683B2A0BA9}" destId="{A286B8E5-190A-43EB-B589-4A0642B92E2A}" srcOrd="0" destOrd="2" presId="urn:microsoft.com/office/officeart/2005/8/layout/hProcess10"/>
    <dgm:cxn modelId="{BC71A35E-1702-4A16-93FD-9C884A105552}" type="presParOf" srcId="{B7D41EA8-89BA-4B4F-A9C2-0A8CDEF4ED4C}" destId="{96FBE22F-9089-4774-8AC9-4FB4572A5B87}" srcOrd="0" destOrd="0" presId="urn:microsoft.com/office/officeart/2005/8/layout/hProcess10"/>
    <dgm:cxn modelId="{1FC02D1C-C452-48EF-A676-0C5F262E4BFE}" type="presParOf" srcId="{96FBE22F-9089-4774-8AC9-4FB4572A5B87}" destId="{FD489E3F-D821-4501-B51F-6FCC287D814B}" srcOrd="0" destOrd="0" presId="urn:microsoft.com/office/officeart/2005/8/layout/hProcess10"/>
    <dgm:cxn modelId="{0AE42CC8-4B14-4BB3-982A-EAED699CA309}" type="presParOf" srcId="{96FBE22F-9089-4774-8AC9-4FB4572A5B87}" destId="{A286B8E5-190A-43EB-B589-4A0642B92E2A}" srcOrd="1" destOrd="0" presId="urn:microsoft.com/office/officeart/2005/8/layout/hProcess10"/>
    <dgm:cxn modelId="{87DDE0E8-AC85-4DEA-9632-46508B7E89D7}" type="presParOf" srcId="{B7D41EA8-89BA-4B4F-A9C2-0A8CDEF4ED4C}" destId="{CD8F3405-59B1-4BBC-8B48-D82AC98CDE63}" srcOrd="1" destOrd="0" presId="urn:microsoft.com/office/officeart/2005/8/layout/hProcess10"/>
    <dgm:cxn modelId="{8AB9CF1F-5640-4CA9-B8E3-D49D5F38AFA1}" type="presParOf" srcId="{CD8F3405-59B1-4BBC-8B48-D82AC98CDE63}" destId="{2A10FC08-6E86-496A-96F6-E8417EB4DFFE}" srcOrd="0" destOrd="0" presId="urn:microsoft.com/office/officeart/2005/8/layout/hProcess10"/>
    <dgm:cxn modelId="{A0E67256-35B5-47FF-8723-8787DDFB6DB9}" type="presParOf" srcId="{B7D41EA8-89BA-4B4F-A9C2-0A8CDEF4ED4C}" destId="{721346AE-AE1C-4839-BA9E-5BB2267A3CD2}" srcOrd="2" destOrd="0" presId="urn:microsoft.com/office/officeart/2005/8/layout/hProcess10"/>
    <dgm:cxn modelId="{49ED921E-EA1C-44AD-B519-6B08DBBCDA37}" type="presParOf" srcId="{721346AE-AE1C-4839-BA9E-5BB2267A3CD2}" destId="{6170331F-EBE0-4B1E-816C-20FC95D48C59}" srcOrd="0" destOrd="0" presId="urn:microsoft.com/office/officeart/2005/8/layout/hProcess10"/>
    <dgm:cxn modelId="{CD26AFF0-B952-4A85-8552-DC4221372879}" type="presParOf" srcId="{721346AE-AE1C-4839-BA9E-5BB2267A3CD2}" destId="{47EBF1AC-4942-4C67-BD70-8E54C14075C4}" srcOrd="1" destOrd="0" presId="urn:microsoft.com/office/officeart/2005/8/layout/hProcess10"/>
    <dgm:cxn modelId="{E4961058-64F3-41FE-AACF-899CBD83F532}" type="presParOf" srcId="{B7D41EA8-89BA-4B4F-A9C2-0A8CDEF4ED4C}" destId="{5EAA6449-CC5E-4637-B78D-5730AD918534}" srcOrd="3" destOrd="0" presId="urn:microsoft.com/office/officeart/2005/8/layout/hProcess10"/>
    <dgm:cxn modelId="{C21097CC-B700-4421-932E-D68F396E340C}" type="presParOf" srcId="{5EAA6449-CC5E-4637-B78D-5730AD918534}" destId="{9221ACC5-1FF3-4C8F-88EA-01061F4429CB}" srcOrd="0" destOrd="0" presId="urn:microsoft.com/office/officeart/2005/8/layout/hProcess10"/>
    <dgm:cxn modelId="{011FC52B-680C-4BA7-AA16-E481A0F1394C}" type="presParOf" srcId="{B7D41EA8-89BA-4B4F-A9C2-0A8CDEF4ED4C}" destId="{281773AF-342D-4B98-B37C-30E0BFADE4EE}" srcOrd="4" destOrd="0" presId="urn:microsoft.com/office/officeart/2005/8/layout/hProcess10"/>
    <dgm:cxn modelId="{30C5A2DB-2C5A-423E-AA47-20A6888EEBFE}" type="presParOf" srcId="{281773AF-342D-4B98-B37C-30E0BFADE4EE}" destId="{AE808EF9-5494-4F5B-891A-BA2729847BA8}" srcOrd="0" destOrd="0" presId="urn:microsoft.com/office/officeart/2005/8/layout/hProcess10"/>
    <dgm:cxn modelId="{85B12A80-F1B1-4E5E-890F-EE963E6BB398}" type="presParOf" srcId="{281773AF-342D-4B98-B37C-30E0BFADE4EE}" destId="{C85F1194-01A1-417D-B4DF-291BBECA4330}" srcOrd="1" destOrd="0" presId="urn:microsoft.com/office/officeart/2005/8/layout/hProcess10"/>
    <dgm:cxn modelId="{B70D22D1-C21B-463B-8437-7BEE9DC82B4A}" type="presParOf" srcId="{B7D41EA8-89BA-4B4F-A9C2-0A8CDEF4ED4C}" destId="{6B5012D2-7588-4260-B3DD-759998023101}" srcOrd="5" destOrd="0" presId="urn:microsoft.com/office/officeart/2005/8/layout/hProcess10"/>
    <dgm:cxn modelId="{05D0272A-58FF-4073-A36B-EAFC6946A7FD}" type="presParOf" srcId="{6B5012D2-7588-4260-B3DD-759998023101}" destId="{1483D458-6413-40FC-9545-5CFD6CA76D8A}" srcOrd="0" destOrd="0" presId="urn:microsoft.com/office/officeart/2005/8/layout/hProcess10"/>
    <dgm:cxn modelId="{A7481285-8073-4FD3-8E91-BA55EF075F9D}" type="presParOf" srcId="{B7D41EA8-89BA-4B4F-A9C2-0A8CDEF4ED4C}" destId="{B0AB7ECA-85BC-40B6-A2FC-F09C8DF44C53}" srcOrd="6" destOrd="0" presId="urn:microsoft.com/office/officeart/2005/8/layout/hProcess10"/>
    <dgm:cxn modelId="{B4C2E0AC-F059-44BC-83DA-0B218DBA7E92}" type="presParOf" srcId="{B0AB7ECA-85BC-40B6-A2FC-F09C8DF44C53}" destId="{D1132B6C-4EDE-4B43-88A2-3A9540FBBF7D}" srcOrd="0" destOrd="0" presId="urn:microsoft.com/office/officeart/2005/8/layout/hProcess10"/>
    <dgm:cxn modelId="{5489E6CA-8D11-4A81-895D-D3455581F7EC}" type="presParOf" srcId="{B0AB7ECA-85BC-40B6-A2FC-F09C8DF44C53}" destId="{82912998-0D57-4848-888E-99B1023106F4}" srcOrd="1" destOrd="0" presId="urn:microsoft.com/office/officeart/2005/8/layout/hProcess10"/>
    <dgm:cxn modelId="{ABD00F06-3F20-4F9B-BBEE-9A63CD57282C}" type="presParOf" srcId="{B7D41EA8-89BA-4B4F-A9C2-0A8CDEF4ED4C}" destId="{16E119F9-ED68-4584-8AAF-BBE9778BA7C2}" srcOrd="7" destOrd="0" presId="urn:microsoft.com/office/officeart/2005/8/layout/hProcess10"/>
    <dgm:cxn modelId="{7BC78186-EDE3-4F95-9D37-95C6F080E069}" type="presParOf" srcId="{16E119F9-ED68-4584-8AAF-BBE9778BA7C2}" destId="{6C8E3CE3-904D-4392-932C-2F64DCE66557}" srcOrd="0" destOrd="0" presId="urn:microsoft.com/office/officeart/2005/8/layout/hProcess10"/>
    <dgm:cxn modelId="{01D91CAF-384B-4CFA-9954-4E3B3181EA60}" type="presParOf" srcId="{B7D41EA8-89BA-4B4F-A9C2-0A8CDEF4ED4C}" destId="{EE84F028-8DF2-4057-8A8A-D61AB3E8B788}" srcOrd="8" destOrd="0" presId="urn:microsoft.com/office/officeart/2005/8/layout/hProcess10"/>
    <dgm:cxn modelId="{A3552DB7-9B65-4614-B6B0-324E1BDE78EE}" type="presParOf" srcId="{EE84F028-8DF2-4057-8A8A-D61AB3E8B788}" destId="{99EB25CF-5F35-48AD-99FC-356728DFB8E0}" srcOrd="0" destOrd="0" presId="urn:microsoft.com/office/officeart/2005/8/layout/hProcess10"/>
    <dgm:cxn modelId="{CA909365-625B-438D-8A6D-EA92C595CF4A}" type="presParOf" srcId="{EE84F028-8DF2-4057-8A8A-D61AB3E8B788}" destId="{E1AE613A-F06D-4A2D-8F1F-CB02AC17B9E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89E3F-D821-4501-B51F-6FCC287D814B}">
      <dsp:nvSpPr>
        <dsp:cNvPr id="0" name=""/>
        <dsp:cNvSpPr/>
      </dsp:nvSpPr>
      <dsp:spPr>
        <a:xfrm>
          <a:off x="151769" y="1350135"/>
          <a:ext cx="1485153" cy="14137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B8E5-190A-43EB-B589-4A0642B92E2A}">
      <dsp:nvSpPr>
        <dsp:cNvPr id="0" name=""/>
        <dsp:cNvSpPr/>
      </dsp:nvSpPr>
      <dsp:spPr>
        <a:xfrm>
          <a:off x="0" y="2950946"/>
          <a:ext cx="1530256" cy="187000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Já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Kam rád chodím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mě zajímá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umím</a:t>
          </a:r>
          <a:endParaRPr lang="en-GB" sz="1800" kern="1200" dirty="0"/>
        </a:p>
      </dsp:txBody>
      <dsp:txXfrm>
        <a:off x="44820" y="2995766"/>
        <a:ext cx="1440616" cy="1780367"/>
      </dsp:txXfrm>
    </dsp:sp>
    <dsp:sp modelId="{CD8F3405-59B1-4BBC-8B48-D82AC98CDE63}">
      <dsp:nvSpPr>
        <dsp:cNvPr id="0" name=""/>
        <dsp:cNvSpPr/>
      </dsp:nvSpPr>
      <dsp:spPr>
        <a:xfrm rot="243932">
          <a:off x="1845865" y="1975566"/>
          <a:ext cx="209734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845944" y="2035946"/>
        <a:ext cx="146814" cy="187830"/>
      </dsp:txXfrm>
    </dsp:sp>
    <dsp:sp modelId="{6170331F-EBE0-4B1E-816C-20FC95D48C59}">
      <dsp:nvSpPr>
        <dsp:cNvPr id="0" name=""/>
        <dsp:cNvSpPr/>
      </dsp:nvSpPr>
      <dsp:spPr>
        <a:xfrm>
          <a:off x="2234655" y="1293068"/>
          <a:ext cx="1707662" cy="18397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BF1AC-4942-4C67-BD70-8E54C14075C4}">
      <dsp:nvSpPr>
        <dsp:cNvPr id="0" name=""/>
        <dsp:cNvSpPr/>
      </dsp:nvSpPr>
      <dsp:spPr>
        <a:xfrm>
          <a:off x="2156011" y="3155010"/>
          <a:ext cx="1765442" cy="171168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Odkud jsem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Rodokmen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Místa               a příběhy</a:t>
          </a:r>
          <a:endParaRPr lang="en-GB" sz="1800" kern="1200" dirty="0"/>
        </a:p>
      </dsp:txBody>
      <dsp:txXfrm>
        <a:off x="2206145" y="3205144"/>
        <a:ext cx="1665174" cy="1611419"/>
      </dsp:txXfrm>
    </dsp:sp>
    <dsp:sp modelId="{5EAA6449-CC5E-4637-B78D-5730AD918534}">
      <dsp:nvSpPr>
        <dsp:cNvPr id="0" name=""/>
        <dsp:cNvSpPr/>
      </dsp:nvSpPr>
      <dsp:spPr>
        <a:xfrm rot="20322879">
          <a:off x="4205418" y="1564196"/>
          <a:ext cx="293091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208417" y="1642765"/>
        <a:ext cx="205164" cy="187830"/>
      </dsp:txXfrm>
    </dsp:sp>
    <dsp:sp modelId="{AE808EF9-5494-4F5B-891A-BA2729847BA8}">
      <dsp:nvSpPr>
        <dsp:cNvPr id="0" name=""/>
        <dsp:cNvSpPr/>
      </dsp:nvSpPr>
      <dsp:spPr>
        <a:xfrm>
          <a:off x="4722596" y="471908"/>
          <a:ext cx="1659887" cy="156216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F1194-01A1-417D-B4DF-291BBECA4330}">
      <dsp:nvSpPr>
        <dsp:cNvPr id="0" name=""/>
        <dsp:cNvSpPr/>
      </dsp:nvSpPr>
      <dsp:spPr>
        <a:xfrm>
          <a:off x="4728082" y="2166679"/>
          <a:ext cx="1877771" cy="298483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Kde žijeme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Výlet do Pacova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Dopady minulosti (kolektivizace, komunismus, nová výstavba…)</a:t>
          </a:r>
          <a:endParaRPr lang="en-GB" sz="1800" kern="1200" dirty="0"/>
        </a:p>
      </dsp:txBody>
      <dsp:txXfrm>
        <a:off x="4783080" y="2221677"/>
        <a:ext cx="1767775" cy="2874836"/>
      </dsp:txXfrm>
    </dsp:sp>
    <dsp:sp modelId="{6B5012D2-7588-4260-B3DD-759998023101}">
      <dsp:nvSpPr>
        <dsp:cNvPr id="0" name=""/>
        <dsp:cNvSpPr/>
      </dsp:nvSpPr>
      <dsp:spPr>
        <a:xfrm rot="709153">
          <a:off x="6775007" y="1394698"/>
          <a:ext cx="405415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776003" y="1447690"/>
        <a:ext cx="311500" cy="187830"/>
      </dsp:txXfrm>
    </dsp:sp>
    <dsp:sp modelId="{D1132B6C-4EDE-4B43-88A2-3A9540FBBF7D}">
      <dsp:nvSpPr>
        <dsp:cNvPr id="0" name=""/>
        <dsp:cNvSpPr/>
      </dsp:nvSpPr>
      <dsp:spPr>
        <a:xfrm>
          <a:off x="7516257" y="1148822"/>
          <a:ext cx="1302823" cy="13028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12998-0D57-4848-888E-99B1023106F4}">
      <dsp:nvSpPr>
        <dsp:cNvPr id="0" name=""/>
        <dsp:cNvSpPr/>
      </dsp:nvSpPr>
      <dsp:spPr>
        <a:xfrm>
          <a:off x="7092951" y="2309989"/>
          <a:ext cx="2423863" cy="2841522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Co</a:t>
          </a:r>
          <a:r>
            <a:rPr lang="cs-CZ" sz="2400" kern="1200" baseline="0" dirty="0"/>
            <a:t> vnímáme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baseline="0" dirty="0"/>
            <a:t>a co si myslíme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Zpracování </a:t>
          </a:r>
          <a:r>
            <a:rPr lang="cs-CZ" sz="1800" kern="1200" dirty="0" err="1"/>
            <a:t>videoreportáže</a:t>
          </a:r>
          <a:endParaRPr lang="en-GB" sz="1800" kern="1200" dirty="0"/>
        </a:p>
      </dsp:txBody>
      <dsp:txXfrm>
        <a:off x="7163944" y="2380982"/>
        <a:ext cx="2281877" cy="2699536"/>
      </dsp:txXfrm>
    </dsp:sp>
    <dsp:sp modelId="{16E119F9-ED68-4584-8AAF-BBE9778BA7C2}">
      <dsp:nvSpPr>
        <dsp:cNvPr id="0" name=""/>
        <dsp:cNvSpPr/>
      </dsp:nvSpPr>
      <dsp:spPr>
        <a:xfrm rot="21536391">
          <a:off x="9304770" y="1618171"/>
          <a:ext cx="485814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304778" y="1681650"/>
        <a:ext cx="391899" cy="187830"/>
      </dsp:txXfrm>
    </dsp:sp>
    <dsp:sp modelId="{99EB25CF-5F35-48AD-99FC-356728DFB8E0}">
      <dsp:nvSpPr>
        <dsp:cNvPr id="0" name=""/>
        <dsp:cNvSpPr/>
      </dsp:nvSpPr>
      <dsp:spPr>
        <a:xfrm>
          <a:off x="10206884" y="1099032"/>
          <a:ext cx="1302823" cy="13028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E613A-F06D-4A2D-8F1F-CB02AC17B9E5}">
      <dsp:nvSpPr>
        <dsp:cNvPr id="0" name=""/>
        <dsp:cNvSpPr/>
      </dsp:nvSpPr>
      <dsp:spPr>
        <a:xfrm>
          <a:off x="9824591" y="2149638"/>
          <a:ext cx="1925012" cy="300187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Co můžeme změnit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Návrhy na změny okolí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Inspirativní osobnosti         a projekty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Překvapte Říčany</a:t>
          </a:r>
          <a:endParaRPr lang="en-GB" sz="1800" kern="1200" dirty="0"/>
        </a:p>
      </dsp:txBody>
      <dsp:txXfrm>
        <a:off x="9880973" y="2206020"/>
        <a:ext cx="1812248" cy="2889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E3EC48-5C83-4519-930E-7D388D7105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C7EA7F-479E-4BA9-85AD-04A1518E09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C1D57-613D-431D-8247-DB5BA224F6FD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B3F938-3934-47F7-A976-5A37554ADB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53C961-DD1E-4D37-905F-8339B0EC6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6F34-6EB5-48A1-817C-241994749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871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9.sv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" y="-18328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86" y="6179300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902" y="6008434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500649"/>
            <a:ext cx="3602736" cy="3602736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0347598" y="4636787"/>
            <a:ext cx="353631" cy="42654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CD581EB-97C6-428E-B612-34D06F999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59102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3CEE885-1497-4868-92C1-C5B2C09938C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64169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-3.7037E-7 C 0.00052 0.00254 0.00117 0.00509 0.00169 0.00787 C 0.00182 0.00879 0.00222 0.00972 0.00222 0.01088 C 0.00235 0.0125 0.00222 0.01412 0.00222 0.01574 L 0.00222 0.01273 C 0.00104 0.01041 0.00013 0.00787 -0.00117 0.00578 C -0.00156 0.00509 -0.00273 0.0037 -0.00286 0.00486 C -0.00325 0.01018 -0.00221 0.01551 -0.00221 0.02083 C -0.00221 0.02268 -0.0026 0.01666 -0.00286 0.01481 C -0.00403 0.00625 -0.00286 0.01018 -0.0056 0.00787 C -0.00586 0.00764 -0.00599 0.00717 -0.00612 0.00694 L -0.00612 0.0069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ACB586C-2196-4203-B17C-C48CE03C8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" y="-10491"/>
            <a:ext cx="12216680" cy="81516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5381CE-E43C-4726-9084-1A0FD8F93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16" y="-27384"/>
            <a:ext cx="5113784" cy="1325563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Proměny krajiny</a:t>
            </a:r>
            <a:endParaRPr lang="en-GB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C2E806-9EED-40E8-A4B8-ADAA3B62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D1A596-9E62-466E-AD87-9C104647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Kateřina Čiháková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6A4DCA-C737-452F-9C57-6C277160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CE3CE2-0B76-4A83-A23D-CDB637423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6200" y="3119660"/>
            <a:ext cx="3603048" cy="36030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3F36FD-F46D-47A6-8CEE-0E4C2153E9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692" y="4776682"/>
            <a:ext cx="120101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7125786-F2E0-4031-9039-E188CA6857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V="1">
            <a:off x="10720351" y="7192435"/>
            <a:ext cx="2943296" cy="1850857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91510F8-9138-4CB3-BCFE-E674EBC8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H="1">
            <a:off x="16181352" y="5519862"/>
            <a:ext cx="2943296" cy="18508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D1F45A-4DE6-409A-AB80-FB70FBB41A94}"/>
              </a:ext>
            </a:extLst>
          </p:cNvPr>
          <p:cNvSpPr txBox="1"/>
          <p:nvPr userDrawn="1"/>
        </p:nvSpPr>
        <p:spPr>
          <a:xfrm>
            <a:off x="11193446" y="7619504"/>
            <a:ext cx="234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5EFBE6-D84C-4B5B-A2ED-8BDE4B5423A0}"/>
              </a:ext>
            </a:extLst>
          </p:cNvPr>
          <p:cNvSpPr txBox="1"/>
          <p:nvPr userDrawn="1"/>
        </p:nvSpPr>
        <p:spPr>
          <a:xfrm>
            <a:off x="16379819" y="5983625"/>
            <a:ext cx="239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5FA1534-1E55-4C8D-BAE2-E795EAAE5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-1049476"/>
            <a:ext cx="1611019" cy="4526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11F0E60-E6C4-4489-96FF-95900BB749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7969" y="-325195"/>
            <a:ext cx="1611019" cy="452683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CFDCCE4-2E94-4E64-9F07-94A053836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372445"/>
            <a:ext cx="1611019" cy="452683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AC7149C1-5191-4F5B-B108-C2D6A081B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993522"/>
            <a:ext cx="1611019" cy="452683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9B8CBCF5-2E61-46F0-976E-063CAB1AC1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704548" y="1717803"/>
            <a:ext cx="1611019" cy="45268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68B7FE1-AA92-4C03-8191-BB1CC77BE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2415443"/>
            <a:ext cx="1611019" cy="4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CF0519E-57BE-4521-81D7-3813B81439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93124" y="2502828"/>
            <a:ext cx="5222205" cy="29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39 0.72176 L 0.15039 0.72199 C 0.14818 0.71689 0.14609 0.71226 0.14427 0.70763 C 0.14062 0.69907 0.14297 0.70069 0.13685 0.69351 C 0.1345 0.69097 0.13229 0.6875 0.12956 0.68657 L 0.11979 0.6831 C 0.11562 0.68356 0.11133 0.68217 0.10768 0.68472 C 0.10508 0.68657 0.10495 0.69236 0.10273 0.69537 C 0.09987 0.69953 0.09713 0.70393 0.09297 0.70578 L 0.08945 0.70763 C 0.08893 0.70995 0.08867 0.71226 0.08815 0.71458 C 0.08581 0.72662 0.08672 0.7199 0.07226 0.71805 C 0.06979 0.71458 0.06784 0.71041 0.06497 0.70763 C 0.0638 0.70648 0.06237 0.70532 0.06133 0.70416 C 0.05664 0.69861 0.06172 0.70185 0.05521 0.69884 C 0.05286 0.69351 0.05325 0.69305 0.04896 0.69004 C 0.04792 0.68935 0.04661 0.68912 0.04557 0.68842 C 0.0431 0.68634 0.03828 0.68125 0.03828 0.68148 C 0.03255 0.68194 0.02669 0.68217 0.02122 0.6831 C 0.01979 0.68333 0.01875 0.68426 0.01732 0.68472 C 0.01549 0.68541 0.01354 0.68588 0.01133 0.68657 C 0.00885 0.6875 0.00417 0.69004 0.00417 0.69027 C 0.00325 0.69189 0.00286 0.69398 0.00182 0.69537 C -0.00039 0.69768 -0.00417 0.6993 -0.0069 0.70069 C -0.01511 0.70856 -0.01198 0.70463 -0.01654 0.71111 C -0.02643 0.71064 -0.03607 0.71041 -0.0457 0.70926 C -0.04753 0.70926 -0.04909 0.70902 -0.05065 0.70763 C -0.053 0.70532 -0.05469 0.70185 -0.05664 0.69884 C -0.05742 0.69768 -0.05807 0.69606 -0.05925 0.69537 C -0.06524 0.69097 -0.0625 0.69259 -0.06758 0.69004 C -0.06901 0.68888 -0.07448 0.68263 -0.07617 0.68125 C -0.07748 0.68055 -0.07865 0.68032 -0.07995 0.67963 C -0.08125 0.6787 -0.08216 0.67708 -0.0836 0.67592 C -0.08763 0.67245 -0.08802 0.67268 -0.09193 0.67083 C -0.103 0.67129 -0.11393 0.6706 -0.12487 0.67245 C -0.12721 0.67291 -0.12878 0.67638 -0.13086 0.67777 C -0.13242 0.6787 -0.13438 0.67893 -0.13581 0.67963 C -0.1375 0.68078 -0.13919 0.68194 -0.14063 0.6831 C -0.14193 0.68379 -0.14336 0.68379 -0.1444 0.68472 C -0.14596 0.68611 -0.14688 0.68819 -0.14779 0.69004 C -0.15065 0.69444 -0.15195 0.69884 -0.15534 0.70231 C -0.15677 0.70393 -0.1586 0.70486 -0.16016 0.70578 C -0.16341 0.70763 -0.16875 0.71018 -0.1724 0.71111 C -0.17487 0.7118 -0.17721 0.71226 -0.17969 0.71296 C -0.18268 0.71273 -0.19922 0.71319 -0.20638 0.70926 C -0.21263 0.70601 -0.21042 0.70578 -0.21628 0.70069 C -0.21979 0.69722 -0.22149 0.69768 -0.22474 0.69351 C -0.22917 0.68773 -0.23164 0.68194 -0.23685 0.67777 C -0.23802 0.67685 -0.23919 0.67685 -0.24037 0.67592 C -0.24193 0.675 -0.24284 0.67314 -0.24401 0.67245 C -0.24649 0.67129 -0.24935 0.67129 -0.25169 0.67083 C -0.26146 0.66851 -0.26068 0.66898 -0.27214 0.66736 C -0.28685 0.66203 -0.28034 0.66342 -0.31003 0.66898 C -0.31172 0.66944 -0.31302 0.67152 -0.31471 0.67245 C -0.31719 0.67384 -0.32201 0.67592 -0.32201 0.67615 C -0.33125 0.68935 -0.32057 0.67546 -0.32943 0.6831 C -0.33763 0.69027 -0.325 0.68333 -0.33542 0.68842 C -0.33867 0.6912 -0.3405 0.69351 -0.34401 0.69537 C -0.34544 0.69606 -0.34701 0.69629 -0.34883 0.69699 C -0.35065 0.69791 -0.35221 0.69976 -0.35378 0.70069 C -0.35703 0.70254 -0.36393 0.70347 -0.36719 0.70416 C -0.37956 0.70995 -0.37852 0.71111 -0.39753 0.70578 C -0.39883 0.70555 -0.39883 0.70185 -0.39987 0.70069 C -0.40104 0.69953 -0.40248 0.69953 -0.40352 0.69884 C -0.40807 0.68611 -0.40352 0.69722 -0.41094 0.68472 C -0.41185 0.6831 -0.41224 0.68101 -0.41341 0.67963 C -0.41823 0.67338 -0.42539 0.66851 -0.43151 0.66736 L -0.44011 0.66551 C -0.44544 0.66018 -0.4444 0.66018 -0.45352 0.66018 C -0.47461 0.66018 -0.4957 0.66134 -0.51693 0.66203 C -0.52253 0.67013 -0.51914 0.66597 -0.52761 0.6743 C -0.52904 0.67546 -0.53008 0.67685 -0.53138 0.67777 C -0.53307 0.67893 -0.53464 0.67986 -0.53607 0.68125 C -0.5388 0.68356 -0.54063 0.68703 -0.54375 0.68842 C -0.54466 0.68888 -0.54596 0.68935 -0.5474 0.69004 C -0.54922 0.6912 -0.55104 0.69259 -0.55326 0.69351 C -0.55703 0.69537 -0.56211 0.69629 -0.5655 0.69699 C -0.5724 0.69652 -0.5793 0.69676 -0.5862 0.69537 C -0.58763 0.6949 -0.58854 0.69282 -0.58985 0.69189 C -0.59349 0.68865 -0.59505 0.68865 -0.59844 0.68472 C -0.60768 0.67361 -0.59662 0.68472 -0.60573 0.67592 C -0.61029 0.66643 -0.60573 0.67453 -0.61159 0.66736 C -0.61315 0.66574 -0.61406 0.66365 -0.61537 0.66203 C -0.61862 0.6581 -0.61901 0.65856 -0.62253 0.65671 C -0.62383 0.65555 -0.62513 0.65393 -0.62617 0.65324 C -0.64596 0.64282 -0.67852 0.65115 -0.69206 0.65138 C -0.6931 0.65208 -0.69453 0.65277 -0.6957 0.65324 C -0.6974 0.65393 -0.69909 0.65393 -0.70065 0.65509 C -0.70482 0.6581 -0.70886 0.6618 -0.71263 0.66551 C -0.71393 0.66666 -0.71498 0.66805 -0.71641 0.66898 C -0.71875 0.6706 -0.7237 0.67245 -0.7237 0.67268 C -0.72539 0.6743 -0.72669 0.67638 -0.72865 0.67777 C -0.72982 0.67893 -0.73607 0.68101 -0.73698 0.68125 C -0.74492 0.68379 -0.74375 0.6831 -0.75287 0.68472 C -0.75573 0.68541 -0.7586 0.68588 -0.76146 0.68657 C -0.76341 0.68703 -0.76563 0.68796 -0.76745 0.68842 C -0.77123 0.68912 -0.77474 0.68958 -0.77852 0.69004 C -0.78438 0.68888 -0.79076 0.68796 -0.79662 0.68657 C -0.79792 0.68634 -0.79909 0.68564 -0.80039 0.68472 C -0.80768 0.67847 -0.79492 0.68148 -0.81003 0.6743 C -0.81263 0.67314 -0.81524 0.67291 -0.81745 0.67083 C -0.81862 0.66967 -0.81979 0.66805 -0.82096 0.66736 C -0.828 0.66273 -0.83242 0.66319 -0.8405 0.66018 C -0.8474 0.65787 -0.84375 0.65902 -0.85143 0.65671 C -0.85677 0.6574 -0.86185 0.6574 -0.86732 0.65856 C -0.86992 0.65902 -0.87227 0.66088 -0.87461 0.66203 C -0.87982 0.66458 -0.87721 0.66296 -0.88281 0.66736 C -0.88568 0.67338 -0.88568 0.67384 -0.89024 0.67963 C -0.89154 0.68101 -0.89284 0.68171 -0.89388 0.6831 C -0.89987 0.69004 -0.89245 0.68263 -0.89844 0.69189 C -0.9 0.69398 -0.90182 0.69537 -0.90352 0.69699 C -0.90456 0.69838 -0.90573 0.69976 -0.90703 0.70069 C -0.90925 0.70208 -0.91406 0.70416 -0.91406 0.70439 C -0.91836 0.71018 -0.91524 0.70648 -0.92292 0.70926 C -0.9263 0.71064 -0.92787 0.71203 -0.93125 0.71458 C -0.93906 0.71412 -0.94675 0.71388 -0.95443 0.71296 C -0.95547 0.71273 -0.95677 0.71203 -0.95768 0.71111 C -0.95886 0.71018 -0.95938 0.70879 -0.96068 0.70763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364FE5AC-A457-463D-9F5F-E25AD517130B}"/>
              </a:ext>
            </a:extLst>
          </p:cNvPr>
          <p:cNvSpPr/>
          <p:nvPr userDrawn="1"/>
        </p:nvSpPr>
        <p:spPr>
          <a:xfrm>
            <a:off x="13471769" y="2107100"/>
            <a:ext cx="12192000" cy="12347685"/>
          </a:xfrm>
          <a:custGeom>
            <a:avLst/>
            <a:gdLst>
              <a:gd name="connsiteX0" fmla="*/ 1062039 w 4257900"/>
              <a:gd name="connsiteY0" fmla="*/ 0 h 4312271"/>
              <a:gd name="connsiteX1" fmla="*/ 2136378 w 4257900"/>
              <a:gd name="connsiteY1" fmla="*/ 1072467 h 4312271"/>
              <a:gd name="connsiteX2" fmla="*/ 3201503 w 4257900"/>
              <a:gd name="connsiteY2" fmla="*/ 8028 h 4312271"/>
              <a:gd name="connsiteX3" fmla="*/ 4257417 w 4257900"/>
              <a:gd name="connsiteY3" fmla="*/ 1093250 h 4312271"/>
              <a:gd name="connsiteX4" fmla="*/ 4257675 w 4257900"/>
              <a:gd name="connsiteY4" fmla="*/ 2041712 h 4312271"/>
              <a:gd name="connsiteX5" fmla="*/ 4257428 w 4257900"/>
              <a:gd name="connsiteY5" fmla="*/ 2157879 h 4312271"/>
              <a:gd name="connsiteX6" fmla="*/ 4257900 w 4257900"/>
              <a:gd name="connsiteY6" fmla="*/ 2158120 h 4312271"/>
              <a:gd name="connsiteX7" fmla="*/ 4257427 w 4257900"/>
              <a:gd name="connsiteY7" fmla="*/ 2158590 h 4312271"/>
              <a:gd name="connsiteX8" fmla="*/ 4257417 w 4257900"/>
              <a:gd name="connsiteY8" fmla="*/ 2163192 h 4312271"/>
              <a:gd name="connsiteX9" fmla="*/ 4254350 w 4257900"/>
              <a:gd name="connsiteY9" fmla="*/ 2161648 h 4312271"/>
              <a:gd name="connsiteX10" fmla="*/ 4251623 w 4257900"/>
              <a:gd name="connsiteY10" fmla="*/ 2164357 h 4312271"/>
              <a:gd name="connsiteX11" fmla="*/ 2123874 w 4257900"/>
              <a:gd name="connsiteY11" fmla="*/ 4312271 h 4312271"/>
              <a:gd name="connsiteX12" fmla="*/ 9150 w 4257900"/>
              <a:gd name="connsiteY12" fmla="*/ 2153059 h 4312271"/>
              <a:gd name="connsiteX13" fmla="*/ 4963 w 4257900"/>
              <a:gd name="connsiteY13" fmla="*/ 2155165 h 4312271"/>
              <a:gd name="connsiteX14" fmla="*/ 4949 w 4257900"/>
              <a:gd name="connsiteY14" fmla="*/ 2148769 h 4312271"/>
              <a:gd name="connsiteX15" fmla="*/ 0 w 4257900"/>
              <a:gd name="connsiteY15" fmla="*/ 2143716 h 4312271"/>
              <a:gd name="connsiteX16" fmla="*/ 4933 w 4257900"/>
              <a:gd name="connsiteY16" fmla="*/ 2141237 h 4312271"/>
              <a:gd name="connsiteX17" fmla="*/ 4705 w 4257900"/>
              <a:gd name="connsiteY17" fmla="*/ 2033685 h 4312271"/>
              <a:gd name="connsiteX18" fmla="*/ 4963 w 4257900"/>
              <a:gd name="connsiteY18" fmla="*/ 1085223 h 4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7900" h="4312271">
                <a:moveTo>
                  <a:pt x="1062039" y="0"/>
                </a:moveTo>
                <a:lnTo>
                  <a:pt x="2136378" y="1072467"/>
                </a:lnTo>
                <a:lnTo>
                  <a:pt x="3201503" y="8028"/>
                </a:lnTo>
                <a:lnTo>
                  <a:pt x="4257417" y="1093250"/>
                </a:lnTo>
                <a:cubicBezTo>
                  <a:pt x="4255847" y="1760459"/>
                  <a:pt x="4258693" y="1491522"/>
                  <a:pt x="4257675" y="2041712"/>
                </a:cubicBezTo>
                <a:lnTo>
                  <a:pt x="4257428" y="2157879"/>
                </a:lnTo>
                <a:lnTo>
                  <a:pt x="4257900" y="2158120"/>
                </a:lnTo>
                <a:lnTo>
                  <a:pt x="4257427" y="2158590"/>
                </a:lnTo>
                <a:lnTo>
                  <a:pt x="4257417" y="2163192"/>
                </a:lnTo>
                <a:lnTo>
                  <a:pt x="4254350" y="2161648"/>
                </a:lnTo>
                <a:lnTo>
                  <a:pt x="4251623" y="2164357"/>
                </a:lnTo>
                <a:cubicBezTo>
                  <a:pt x="4124872" y="2290978"/>
                  <a:pt x="2121296" y="4302924"/>
                  <a:pt x="2123874" y="4312271"/>
                </a:cubicBezTo>
                <a:lnTo>
                  <a:pt x="9150" y="2153059"/>
                </a:lnTo>
                <a:lnTo>
                  <a:pt x="4963" y="2155165"/>
                </a:lnTo>
                <a:lnTo>
                  <a:pt x="4949" y="2148769"/>
                </a:lnTo>
                <a:lnTo>
                  <a:pt x="0" y="2143716"/>
                </a:lnTo>
                <a:lnTo>
                  <a:pt x="4933" y="2141237"/>
                </a:lnTo>
                <a:lnTo>
                  <a:pt x="4705" y="2033685"/>
                </a:lnTo>
                <a:cubicBezTo>
                  <a:pt x="3685" y="1483495"/>
                  <a:pt x="6535" y="1752432"/>
                  <a:pt x="4963" y="108522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sp>
        <p:nvSpPr>
          <p:cNvPr id="17" name="Pravoúhlý trojúhelník 6">
            <a:extLst>
              <a:ext uri="{FF2B5EF4-FFF2-40B4-BE49-F238E27FC236}">
                <a16:creationId xmlns:a16="http://schemas.microsoft.com/office/drawing/2014/main" id="{5258F2C1-D8E8-4789-AEAD-44AACFD43F5E}"/>
              </a:ext>
            </a:extLst>
          </p:cNvPr>
          <p:cNvSpPr/>
          <p:nvPr userDrawn="1"/>
        </p:nvSpPr>
        <p:spPr>
          <a:xfrm rot="2700000" flipV="1">
            <a:off x="14208896" y="1403475"/>
            <a:ext cx="4381784" cy="4348252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C8A4137-B274-4463-BDC3-25216DEF4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1152" y="5320386"/>
            <a:ext cx="537411" cy="537411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5C168AEC-7D9B-4275-A97F-6EF77F2EC1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1252" y="7220143"/>
            <a:ext cx="4112345" cy="41803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DC0B9B8-CE65-4602-8DF3-5A64B88B8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313254" y="2122474"/>
            <a:ext cx="2901462" cy="29102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222 -0.00486 -0.0043 -0.00949 -0.00612 -0.01412 C -0.00977 -0.02269 -0.00743 -0.02107 -0.01355 -0.02824 C -0.01589 -0.03079 -0.0181 -0.03426 -0.02084 -0.03519 L -0.0306 -0.03866 C -0.03477 -0.0382 -0.03907 -0.03959 -0.04271 -0.03704 C -0.04532 -0.03519 -0.04545 -0.0294 -0.04766 -0.02639 C -0.05053 -0.02223 -0.05326 -0.01783 -0.05743 -0.01598 L -0.06094 -0.01412 C -0.06146 -0.01181 -0.06172 -0.00949 -0.06224 -0.00718 C -0.06459 0.00486 -0.06368 -0.00185 -0.07813 -0.00371 C -0.0806 -0.00718 -0.08256 -0.01135 -0.08542 -0.01412 C -0.08659 -0.01528 -0.08803 -0.01644 -0.08907 -0.0176 C -0.09375 -0.02315 -0.08868 -0.01991 -0.09519 -0.02292 C -0.09753 -0.02824 -0.09714 -0.02871 -0.10144 -0.03172 C -0.10248 -0.03241 -0.10378 -0.03264 -0.10482 -0.03334 C -0.1073 -0.03542 -0.11211 -0.04051 -0.11211 -0.04028 C -0.11784 -0.03982 -0.1237 -0.03959 -0.12917 -0.03866 C -0.1306 -0.03843 -0.13164 -0.0375 -0.13308 -0.03704 C -0.1349 -0.03635 -0.13685 -0.03588 -0.13907 -0.03519 C -0.14154 -0.03426 -0.14623 -0.03172 -0.14623 -0.03148 C -0.14714 -0.02986 -0.14753 -0.02778 -0.14857 -0.02639 C -0.15079 -0.02408 -0.15456 -0.02246 -0.1573 -0.02107 C -0.1655 -0.0132 -0.16237 -0.01713 -0.16693 -0.01065 C -0.17683 -0.01111 -0.18646 -0.01135 -0.1961 -0.0125 C -0.19792 -0.0125 -0.19948 -0.01273 -0.20105 -0.01412 C -0.20339 -0.01644 -0.20508 -0.01991 -0.20704 -0.02292 C -0.20782 -0.02408 -0.20847 -0.0257 -0.20964 -0.02639 C -0.21563 -0.03079 -0.21289 -0.02917 -0.21797 -0.03172 C -0.21941 -0.03287 -0.22487 -0.03912 -0.22657 -0.04051 C -0.22787 -0.04121 -0.22904 -0.04144 -0.23034 -0.04213 C -0.23164 -0.04306 -0.23256 -0.04468 -0.23399 -0.04584 C -0.23803 -0.04931 -0.23842 -0.04908 -0.24232 -0.05093 C -0.25339 -0.05047 -0.26433 -0.05116 -0.27526 -0.04931 C -0.27761 -0.04885 -0.27917 -0.04537 -0.28125 -0.04398 C -0.28282 -0.04306 -0.28477 -0.04283 -0.2862 -0.04213 C -0.28789 -0.04098 -0.28959 -0.03982 -0.29102 -0.03866 C -0.29232 -0.03797 -0.29375 -0.03797 -0.2948 -0.03704 C -0.29636 -0.03565 -0.29727 -0.03357 -0.29818 -0.03172 C -0.30105 -0.02732 -0.30235 -0.02292 -0.30573 -0.01945 C -0.30717 -0.01783 -0.30899 -0.0169 -0.31055 -0.01598 C -0.31381 -0.01412 -0.31914 -0.01158 -0.32279 -0.01065 C -0.32526 -0.00996 -0.32761 -0.00949 -0.33008 -0.0088 C -0.33308 -0.00903 -0.34961 -0.00857 -0.35678 -0.0125 C -0.36303 -0.01574 -0.36081 -0.01598 -0.36667 -0.02107 C -0.37019 -0.02454 -0.37188 -0.02408 -0.37513 -0.02824 C -0.37956 -0.03403 -0.38204 -0.03982 -0.38724 -0.04398 C -0.38842 -0.04491 -0.38959 -0.04491 -0.39076 -0.04584 C -0.39232 -0.04676 -0.39323 -0.04861 -0.39441 -0.04931 C -0.39688 -0.05047 -0.39974 -0.05047 -0.40209 -0.05093 C -0.41185 -0.05324 -0.41107 -0.05278 -0.42253 -0.0544 C -0.43724 -0.05973 -0.43073 -0.05834 -0.46042 -0.05278 C -0.46211 -0.05232 -0.46342 -0.05023 -0.46511 -0.04931 C -0.46758 -0.04792 -0.4724 -0.04584 -0.4724 -0.0456 C -0.48164 -0.03241 -0.47097 -0.0463 -0.47982 -0.03866 C -0.48803 -0.03148 -0.47539 -0.03843 -0.48581 -0.03334 C -0.48907 -0.03056 -0.49089 -0.02824 -0.49441 -0.02639 C -0.49584 -0.0257 -0.4974 -0.02547 -0.49922 -0.02477 C -0.50105 -0.02385 -0.50261 -0.02199 -0.50417 -0.02107 C -0.50743 -0.01922 -0.51433 -0.01829 -0.51758 -0.0176 C -0.52995 -0.01181 -0.52891 -0.01065 -0.54792 -0.01598 C -0.54922 -0.01621 -0.54922 -0.01991 -0.55026 -0.02107 C -0.55144 -0.02223 -0.55287 -0.02223 -0.55391 -0.02292 C -0.55847 -0.03565 -0.55391 -0.02454 -0.56133 -0.03704 C -0.56224 -0.03866 -0.56263 -0.04074 -0.56381 -0.04213 C -0.56862 -0.04838 -0.57579 -0.05324 -0.58191 -0.0544 L -0.5905 -0.05625 C -0.59584 -0.06158 -0.5948 -0.06158 -0.60391 -0.06158 C -0.625 -0.06158 -0.6461 -0.06042 -0.66732 -0.05973 C -0.67292 -0.05162 -0.66954 -0.05579 -0.678 -0.04746 C -0.67943 -0.0463 -0.68047 -0.04491 -0.68178 -0.04398 C -0.68347 -0.04283 -0.68503 -0.0419 -0.68646 -0.04051 C -0.6892 -0.0382 -0.69102 -0.03473 -0.69414 -0.03334 C -0.69506 -0.03287 -0.69636 -0.03241 -0.69779 -0.03172 C -0.69961 -0.03056 -0.70144 -0.02917 -0.70365 -0.02824 C -0.70743 -0.02639 -0.7125 -0.02547 -0.71589 -0.02477 C -0.72279 -0.02523 -0.72969 -0.025 -0.73659 -0.02639 C -0.73803 -0.02685 -0.73894 -0.02894 -0.74024 -0.02986 C -0.74388 -0.0331 -0.74545 -0.0331 -0.74883 -0.03704 C -0.75808 -0.04815 -0.74701 -0.03704 -0.75612 -0.04584 C -0.76068 -0.05533 -0.75612 -0.04723 -0.76198 -0.0544 C -0.76355 -0.05602 -0.76446 -0.0581 -0.76576 -0.05973 C -0.76901 -0.06366 -0.76941 -0.0632 -0.77292 -0.06505 C -0.77422 -0.06621 -0.77553 -0.06783 -0.77657 -0.06852 C -0.79636 -0.07894 -0.82891 -0.0706 -0.84245 -0.07037 C -0.84349 -0.06968 -0.84493 -0.06898 -0.8461 -0.06852 C -0.84779 -0.06783 -0.84948 -0.06783 -0.85105 -0.06667 C -0.85521 -0.06366 -0.85925 -0.05996 -0.86303 -0.05625 C -0.86433 -0.0551 -0.86537 -0.05371 -0.8668 -0.05278 C -0.86914 -0.05116 -0.87409 -0.04931 -0.87409 -0.04908 C -0.87579 -0.04746 -0.87709 -0.04537 -0.87904 -0.04398 C -0.88021 -0.04283 -0.88646 -0.04074 -0.88737 -0.04051 C -0.89532 -0.03797 -0.89414 -0.03866 -0.90326 -0.03704 C -0.90612 -0.03635 -0.90899 -0.03588 -0.91185 -0.03519 C -0.91381 -0.03473 -0.91602 -0.0338 -0.91784 -0.03334 C -0.92162 -0.03264 -0.92513 -0.03218 -0.92891 -0.03172 C -0.93477 -0.03287 -0.94115 -0.0338 -0.94701 -0.03519 C -0.94831 -0.03542 -0.94948 -0.03611 -0.95079 -0.03704 C -0.95808 -0.04329 -0.94532 -0.04028 -0.96042 -0.04746 C -0.96303 -0.04861 -0.96563 -0.04885 -0.96784 -0.05093 C -0.96901 -0.05209 -0.97019 -0.05371 -0.97136 -0.0544 C -0.97839 -0.05903 -0.98282 -0.05857 -0.99089 -0.06158 C -0.99779 -0.06389 -0.99414 -0.06273 -1.00183 -0.06505 C -1.00717 -0.06435 -1.01224 -0.06435 -1.01771 -0.0632 C -1.02032 -0.06273 -1.02266 -0.06088 -1.025 -0.05973 C -1.03021 -0.05718 -1.02761 -0.0588 -1.03321 -0.0544 C -1.03607 -0.04838 -1.03607 -0.04792 -1.04063 -0.04213 C -1.04193 -0.04074 -1.04323 -0.04005 -1.04428 -0.03866 C -1.05026 -0.03172 -1.04284 -0.03912 -1.04883 -0.02986 C -1.05039 -0.02778 -1.05222 -0.02639 -1.05391 -0.02477 C -1.05495 -0.02338 -1.05612 -0.02199 -1.05743 -0.02107 C -1.05964 -0.01968 -1.06446 -0.0176 -1.06446 -0.01736 C -1.06875 -0.01158 -1.06563 -0.01528 -1.07331 -0.0125 C -1.0767 -0.01111 -1.07826 -0.00973 -1.08165 -0.00718 C -1.08946 -0.00764 -1.09714 -0.00787 -1.10482 -0.0088 C -1.10586 -0.00903 -1.10717 -0.00973 -1.10808 -0.01065 C -1.10925 -0.01158 -1.10977 -0.01297 -1.11107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03.02.2022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23" r:id="rId2"/>
    <p:sldLayoutId id="2147483694" r:id="rId3"/>
    <p:sldLayoutId id="2147483695" r:id="rId4"/>
    <p:sldLayoutId id="2147483721" r:id="rId5"/>
    <p:sldLayoutId id="2147483722" r:id="rId6"/>
    <p:sldLayoutId id="2147483714" r:id="rId7"/>
    <p:sldLayoutId id="2147483661" r:id="rId8"/>
    <p:sldLayoutId id="2147483684" r:id="rId9"/>
    <p:sldLayoutId id="2147483698" r:id="rId10"/>
    <p:sldLayoutId id="2147483716" r:id="rId11"/>
    <p:sldLayoutId id="2147483717" r:id="rId12"/>
    <p:sldLayoutId id="2147483712" r:id="rId13"/>
    <p:sldLayoutId id="2147483718" r:id="rId14"/>
    <p:sldLayoutId id="2147483719" r:id="rId15"/>
    <p:sldLayoutId id="2147483720" r:id="rId16"/>
    <p:sldLayoutId id="2147483713" r:id="rId17"/>
    <p:sldLayoutId id="2147483654" r:id="rId18"/>
    <p:sldLayoutId id="2147483708" r:id="rId19"/>
    <p:sldLayoutId id="2147483709" r:id="rId20"/>
    <p:sldLayoutId id="2147483685" r:id="rId21"/>
    <p:sldLayoutId id="2147483692" r:id="rId22"/>
    <p:sldLayoutId id="2147483678" r:id="rId23"/>
    <p:sldLayoutId id="2147483710" r:id="rId24"/>
    <p:sldLayoutId id="2147483653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7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D34D46B-47C9-4738-99CF-A97575E0F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1" b="14300"/>
          <a:stretch/>
        </p:blipFill>
        <p:spPr>
          <a:xfrm>
            <a:off x="47328" y="2132856"/>
            <a:ext cx="12192000" cy="4536504"/>
          </a:xfrm>
          <a:prstGeom prst="rect">
            <a:avLst/>
          </a:prstGeom>
        </p:spPr>
      </p:pic>
      <p:sp>
        <p:nvSpPr>
          <p:cNvPr id="3" name="Zástupný symbol pro text 3">
            <a:extLst>
              <a:ext uri="{FF2B5EF4-FFF2-40B4-BE49-F238E27FC236}">
                <a16:creationId xmlns:a16="http://schemas.microsoft.com/office/drawing/2014/main" id="{1F51588F-1A58-4213-8205-239280B34C50}"/>
              </a:ext>
            </a:extLst>
          </p:cNvPr>
          <p:cNvSpPr txBox="1">
            <a:spLocks/>
          </p:cNvSpPr>
          <p:nvPr/>
        </p:nvSpPr>
        <p:spPr>
          <a:xfrm>
            <a:off x="335360" y="1124744"/>
            <a:ext cx="5544616" cy="86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Franklin Gothic Book" panose="020B0503020102020204" pitchFamily="34" charset="0"/>
              </a:rPr>
              <a:t>Které filmy a seriály jste v poslední době viděli?</a:t>
            </a:r>
          </a:p>
          <a:p>
            <a:r>
              <a:rPr lang="cs-CZ" sz="2000" dirty="0">
                <a:latin typeface="Franklin Gothic Book" panose="020B0503020102020204" pitchFamily="34" charset="0"/>
              </a:rPr>
              <a:t>Co mají filmové příběhy společného?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1147DB3-73CE-4C50-81B8-7D73E306F313}"/>
              </a:ext>
            </a:extLst>
          </p:cNvPr>
          <p:cNvSpPr txBox="1">
            <a:spLocks/>
          </p:cNvSpPr>
          <p:nvPr/>
        </p:nvSpPr>
        <p:spPr>
          <a:xfrm>
            <a:off x="3791744" y="116632"/>
            <a:ext cx="3932237" cy="739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latin typeface="Franklin Gothic Book" panose="020B0503020102020204" pitchFamily="34" charset="0"/>
              </a:rPr>
              <a:t>Hrdinové z kina</a:t>
            </a:r>
          </a:p>
        </p:txBody>
      </p:sp>
    </p:spTree>
    <p:extLst>
      <p:ext uri="{BB962C8B-B14F-4D97-AF65-F5344CB8AC3E}">
        <p14:creationId xmlns:p14="http://schemas.microsoft.com/office/powerpoint/2010/main" val="179141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9A523-0D02-4C95-B02C-B4E6B741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352556" cy="667544"/>
          </a:xfrm>
        </p:spPr>
        <p:txBody>
          <a:bodyPr/>
          <a:lstStyle/>
          <a:p>
            <a:r>
              <a:rPr lang="cs-CZ" b="1" dirty="0"/>
              <a:t>Jakým hrozbám čelíme ve skutečném světě?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606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576118-3364-45A9-9943-60205B1F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39552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Události ve 20.století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463B4171-0C94-4703-A9C1-0E1509718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573" y="1628800"/>
            <a:ext cx="3932237" cy="38115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19. století a dříve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1. světová válka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T. G. M. a první republika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2. světová válka, holocaust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1948 nástup komunismu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Kolektivizace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1968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1989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2003 vstup do EU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54567D1-8AB3-4CCF-9109-6D2ED53E3771}"/>
              </a:ext>
            </a:extLst>
          </p:cNvPr>
          <p:cNvCxnSpPr>
            <a:cxnSpLocks/>
          </p:cNvCxnSpPr>
          <p:nvPr/>
        </p:nvCxnSpPr>
        <p:spPr>
          <a:xfrm>
            <a:off x="695400" y="1628800"/>
            <a:ext cx="0" cy="5040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44BF2D68-7B0B-4364-B361-AD4E0F1BD903}"/>
              </a:ext>
            </a:extLst>
          </p:cNvPr>
          <p:cNvSpPr/>
          <p:nvPr/>
        </p:nvSpPr>
        <p:spPr>
          <a:xfrm>
            <a:off x="7176120" y="2060848"/>
            <a:ext cx="2592288" cy="2520280"/>
          </a:xfrm>
          <a:prstGeom prst="roundRect">
            <a:avLst>
              <a:gd name="adj" fmla="val 10000"/>
            </a:avLst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000" b="-1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4196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796" cy="59553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 jakým obdobím nebo historickou událostí souvisí tato vzpomínka?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416" y="1628800"/>
            <a:ext cx="6912768" cy="3811588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19. století a dříve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1. světová válka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T. G. M. a první republika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 světová válka, holocaust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1948 nástup komunismu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Kolektivizace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2003 vstup do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František Křížek – Příběhy našich sousedů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Čolci na Fialce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 </a:t>
            </a:r>
            <a:r>
              <a:rPr lang="cs-CZ" dirty="0" err="1"/>
              <a:t>kravičkama</a:t>
            </a:r>
            <a:r>
              <a:rPr lang="cs-CZ" dirty="0"/>
              <a:t> orat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 prarodičích ze Strašína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Starý selský rod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Koroptve a bažanti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9" y="3645024"/>
            <a:ext cx="2051384" cy="280831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19" y="2708920"/>
            <a:ext cx="1943181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653136"/>
            <a:ext cx="2697666" cy="172819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581128"/>
            <a:ext cx="2048644" cy="14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005522"/>
            <a:ext cx="1731533" cy="12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8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796" cy="59553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 jakým obdobím nebo historickou událostí souvisí tato vzpomínka?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416" y="1628800"/>
            <a:ext cx="6912768" cy="3811588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19. století a dříve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1. světová válka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T. G. M. a první republika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2.světová válka, holocaust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1948 nástup komunismu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Kolektivizace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2003 vstup do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František Křížek – Příběhy našich sousedů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Čolci na Fialce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 </a:t>
            </a:r>
            <a:r>
              <a:rPr lang="cs-CZ" dirty="0" err="1"/>
              <a:t>kravičkama</a:t>
            </a:r>
            <a:r>
              <a:rPr lang="cs-CZ" dirty="0"/>
              <a:t> orat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 prarodičích ze Strašína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Starý selský rod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Koroptve a bažanti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9" y="3645024"/>
            <a:ext cx="2051384" cy="280831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819" y="2708920"/>
            <a:ext cx="1943181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653136"/>
            <a:ext cx="2697666" cy="172819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581128"/>
            <a:ext cx="2048644" cy="14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005522"/>
            <a:ext cx="1731533" cy="1297985"/>
          </a:xfrm>
          <a:prstGeom prst="rect">
            <a:avLst/>
          </a:prstGeom>
        </p:spPr>
      </p:pic>
      <p:cxnSp>
        <p:nvCxnSpPr>
          <p:cNvPr id="11" name="Přímá spojnice se šipkou 10"/>
          <p:cNvCxnSpPr>
            <a:cxnSpLocks/>
          </p:cNvCxnSpPr>
          <p:nvPr/>
        </p:nvCxnSpPr>
        <p:spPr>
          <a:xfrm flipH="1">
            <a:off x="1571167" y="2672917"/>
            <a:ext cx="2777322" cy="12099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2639616" y="1772816"/>
            <a:ext cx="194421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2279576" y="3356991"/>
            <a:ext cx="2304256" cy="1440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2279576" y="3573016"/>
            <a:ext cx="2304256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1621480" y="4077072"/>
            <a:ext cx="274632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2639616" y="1844824"/>
            <a:ext cx="194421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2CBD41E-2735-4628-8279-ABF7925FCF98}"/>
              </a:ext>
            </a:extLst>
          </p:cNvPr>
          <p:cNvCxnSpPr>
            <a:cxnSpLocks/>
          </p:cNvCxnSpPr>
          <p:nvPr/>
        </p:nvCxnSpPr>
        <p:spPr>
          <a:xfrm flipH="1">
            <a:off x="2351585" y="2131072"/>
            <a:ext cx="1944215" cy="654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7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838 L -0.4423 0.1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0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7322"/>
            <a:ext cx="6984776" cy="1800200"/>
          </a:xfrm>
        </p:spPr>
        <p:txBody>
          <a:bodyPr>
            <a:normAutofit/>
          </a:bodyPr>
          <a:lstStyle/>
          <a:p>
            <a:r>
              <a:rPr lang="cs-CZ" b="1" dirty="0">
                <a:latin typeface="Franklin Gothic Book" panose="020B0503020102020204" pitchFamily="34" charset="0"/>
              </a:rPr>
              <a:t>Jaký příběh se vypráví ve vaší rodině?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047381"/>
            <a:ext cx="6085029" cy="396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417F5A-2E3A-49A8-B02C-AB49ACF00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838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Domácí úkol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Víte: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dirty="0"/>
              <a:t>1.Odkud pochází vaše rodina?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4. Proč se přistěhovala do Říčan?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6. Umíte nakreslit váš rodokmen?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25255"/>
            <a:ext cx="5183188" cy="344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682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Franklin Gothic Book" panose="020B0503020102020204" pitchFamily="34" charset="0"/>
              </a:rPr>
              <a:t>Krajina našich prababiček: historické fotografie a mapy</a:t>
            </a:r>
            <a:br>
              <a:rPr lang="cs-CZ" sz="3200" dirty="0">
                <a:latin typeface="Franklin Gothic Book" panose="020B0503020102020204" pitchFamily="34" charset="0"/>
              </a:rPr>
            </a:br>
            <a:r>
              <a:rPr lang="cs-CZ" sz="2800" dirty="0">
                <a:latin typeface="Franklin Gothic Book" panose="020B0503020102020204" pitchFamily="34" charset="0"/>
              </a:rPr>
              <a:t>Jak se Říčany a okolí změnily od roku 1953?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72816"/>
            <a:ext cx="8054122" cy="630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720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831A09A-26D6-4092-B683-39EB0F747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Radošovická náves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09D39B18-4445-4E65-843B-F1BE34EE48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3" y="2702211"/>
            <a:ext cx="5035296" cy="3290316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5ADBB37-BE2F-4919-B6F4-5D9A783CE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Lázeňská louka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D1D63304-A018-460C-A29C-C932A570D5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90" y="2722785"/>
            <a:ext cx="4940808" cy="3249168"/>
          </a:xfr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1E5F5B6-448E-41CA-88D6-F03BA7AE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Franklin Gothic Book" panose="020B0503020102020204" pitchFamily="34" charset="0"/>
              </a:rPr>
              <a:t>Poznáte místa na fotografiích?</a:t>
            </a:r>
          </a:p>
        </p:txBody>
      </p:sp>
    </p:spTree>
    <p:extLst>
      <p:ext uri="{BB962C8B-B14F-4D97-AF65-F5344CB8AC3E}">
        <p14:creationId xmlns:p14="http://schemas.microsoft.com/office/powerpoint/2010/main" val="19946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A98EA-60A0-4894-822A-0B2A1478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Poznáte místa na fotografiích?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3B219E-D2ED-491B-A652-1C695E8D6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Pohled na Fialku od nádraží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4BE9C63-470C-47E1-B820-A798781733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5" y="2756313"/>
            <a:ext cx="4888992" cy="3182112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D443E9B-71C7-4561-864E-1BDD9660B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Marvánek</a:t>
            </a:r>
            <a:endParaRPr 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6EFD9D04-C88F-4134-BCF9-524E195209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40" y="2756312"/>
            <a:ext cx="5076146" cy="3182111"/>
          </a:xfrm>
        </p:spPr>
      </p:pic>
    </p:spTree>
    <p:extLst>
      <p:ext uri="{BB962C8B-B14F-4D97-AF65-F5344CB8AC3E}">
        <p14:creationId xmlns:p14="http://schemas.microsoft.com/office/powerpoint/2010/main" val="6637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27DF4-1158-4A6E-A1F2-ED4EDFCD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46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975" y="5486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Počet obyvatel v mojí obci se v posledních 50 letech zdvojnásobil.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F61B12"/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963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Většina rodin mých spolužáků pochází odsud už v 3. generaci.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F61B12"/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52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Většina rodin pochází z menších měst nebo vesnic.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F61B12"/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68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Místa, na která vzpomínají pamětníci, jsou dnes zastavěná novými budovami.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F61B12"/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994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Oblíbená místa mých spolužáků jsou spíš uvnitř v budovách než venku v přírodě.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solidFill>
            <a:srgbClr val="F61B12"/>
          </a:solidFill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123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Sebehodnocení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V čem se chcete zlepšit?</a:t>
            </a:r>
          </a:p>
          <a:p>
            <a:endParaRPr lang="cs-CZ" dirty="0">
              <a:latin typeface="Franklin Gothic Book" panose="020B0503020102020204" pitchFamily="34" charset="0"/>
            </a:endParaRPr>
          </a:p>
          <a:p>
            <a:r>
              <a:rPr lang="cs-CZ" dirty="0">
                <a:latin typeface="Franklin Gothic Book" panose="020B0503020102020204" pitchFamily="34" charset="0"/>
              </a:rPr>
              <a:t>Co pro to můžete udělat?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30572" y="1281074"/>
            <a:ext cx="5183188" cy="823912"/>
          </a:xfrm>
        </p:spPr>
        <p:txBody>
          <a:bodyPr>
            <a:normAutofit fontScale="85000" lnSpcReduction="10000"/>
          </a:bodyPr>
          <a:lstStyle/>
          <a:p>
            <a:r>
              <a:rPr lang="cs-CZ" b="0" dirty="0">
                <a:latin typeface="Franklin Gothic Book" panose="020B0503020102020204" pitchFamily="34" charset="0"/>
              </a:rPr>
              <a:t>Vyznám se ve vlastní rodinné historii. </a:t>
            </a:r>
          </a:p>
          <a:p>
            <a:r>
              <a:rPr lang="cs-CZ" b="0" dirty="0">
                <a:latin typeface="Franklin Gothic Book" panose="020B0503020102020204" pitchFamily="34" charset="0"/>
              </a:rPr>
              <a:t>Znám svoje okolí, místní jména i historii míst. </a:t>
            </a:r>
            <a:endParaRPr lang="cs-CZ" dirty="0">
              <a:latin typeface="Franklin Gothic Book" panose="020B05030201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E7CB09E-13CD-49C2-9267-E2B495B1DC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5447"/>
            <a:ext cx="5183188" cy="34438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90459E-7091-4BA7-819F-2D8F3578B3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51" y="1319352"/>
            <a:ext cx="2220481" cy="77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9812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2BD028-A9CB-4E14-B004-AD60721AB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b="8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A1E8AC-5662-4B26-BAAB-021E6A28A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609601" y="5295679"/>
            <a:ext cx="962525" cy="907467"/>
          </a:xfrm>
          <a:prstGeom prst="rect">
            <a:avLst/>
          </a:prstGeom>
        </p:spPr>
      </p:pic>
      <p:sp>
        <p:nvSpPr>
          <p:cNvPr id="8" name="Grafický objekt 4">
            <a:extLst>
              <a:ext uri="{FF2B5EF4-FFF2-40B4-BE49-F238E27FC236}">
                <a16:creationId xmlns:a16="http://schemas.microsoft.com/office/drawing/2014/main" id="{BFF6CD63-339A-4D0C-BD1A-EB8FD4F88B53}"/>
              </a:ext>
            </a:extLst>
          </p:cNvPr>
          <p:cNvSpPr/>
          <p:nvPr/>
        </p:nvSpPr>
        <p:spPr>
          <a:xfrm rot="10800000">
            <a:off x="-29728" y="-39890"/>
            <a:ext cx="7084010" cy="6937779"/>
          </a:xfrm>
          <a:custGeom>
            <a:avLst/>
            <a:gdLst>
              <a:gd name="connsiteX0" fmla="*/ 3001965 w 10390474"/>
              <a:gd name="connsiteY0" fmla="*/ 5770400 h 5984042"/>
              <a:gd name="connsiteX1" fmla="*/ 4386455 w 10390474"/>
              <a:gd name="connsiteY1" fmla="*/ 5770400 h 5984042"/>
              <a:gd name="connsiteX2" fmla="*/ 10193152 w 10390474"/>
              <a:gd name="connsiteY2" fmla="*/ 5770400 h 5984042"/>
              <a:gd name="connsiteX3" fmla="*/ 10193152 w 10390474"/>
              <a:gd name="connsiteY3" fmla="*/ 232985 h 5984042"/>
              <a:gd name="connsiteX4" fmla="*/ 4386455 w 10390474"/>
              <a:gd name="connsiteY4" fmla="*/ 232985 h 5984042"/>
              <a:gd name="connsiteX5" fmla="*/ 3001965 w 10390474"/>
              <a:gd name="connsiteY5" fmla="*/ 232985 h 5984042"/>
              <a:gd name="connsiteX6" fmla="*/ 232985 w 10390474"/>
              <a:gd name="connsiteY6" fmla="*/ 3001965 h 5984042"/>
              <a:gd name="connsiteX0" fmla="*/ 2768980 w 9960167"/>
              <a:gd name="connsiteY0" fmla="*/ 5537415 h 5553457"/>
              <a:gd name="connsiteX1" fmla="*/ 4153470 w 9960167"/>
              <a:gd name="connsiteY1" fmla="*/ 5537415 h 5553457"/>
              <a:gd name="connsiteX2" fmla="*/ 6880083 w 9960167"/>
              <a:gd name="connsiteY2" fmla="*/ 5553457 h 5553457"/>
              <a:gd name="connsiteX3" fmla="*/ 9960167 w 9960167"/>
              <a:gd name="connsiteY3" fmla="*/ 0 h 5553457"/>
              <a:gd name="connsiteX4" fmla="*/ 4153470 w 9960167"/>
              <a:gd name="connsiteY4" fmla="*/ 0 h 5553457"/>
              <a:gd name="connsiteX5" fmla="*/ 2768980 w 9960167"/>
              <a:gd name="connsiteY5" fmla="*/ 0 h 5553457"/>
              <a:gd name="connsiteX6" fmla="*/ 0 w 9960167"/>
              <a:gd name="connsiteY6" fmla="*/ 2768980 h 5553457"/>
              <a:gd name="connsiteX7" fmla="*/ 2768980 w 9960167"/>
              <a:gd name="connsiteY7" fmla="*/ 5537415 h 5553457"/>
              <a:gd name="connsiteX0" fmla="*/ 2768980 w 6896125"/>
              <a:gd name="connsiteY0" fmla="*/ 5537415 h 5553457"/>
              <a:gd name="connsiteX1" fmla="*/ 4153470 w 6896125"/>
              <a:gd name="connsiteY1" fmla="*/ 5537415 h 5553457"/>
              <a:gd name="connsiteX2" fmla="*/ 6880083 w 6896125"/>
              <a:gd name="connsiteY2" fmla="*/ 5553457 h 5553457"/>
              <a:gd name="connsiteX3" fmla="*/ 6896125 w 6896125"/>
              <a:gd name="connsiteY3" fmla="*/ 0 h 5553457"/>
              <a:gd name="connsiteX4" fmla="*/ 4153470 w 6896125"/>
              <a:gd name="connsiteY4" fmla="*/ 0 h 5553457"/>
              <a:gd name="connsiteX5" fmla="*/ 2768980 w 6896125"/>
              <a:gd name="connsiteY5" fmla="*/ 0 h 5553457"/>
              <a:gd name="connsiteX6" fmla="*/ 0 w 6896125"/>
              <a:gd name="connsiteY6" fmla="*/ 2768980 h 5553457"/>
              <a:gd name="connsiteX7" fmla="*/ 2768980 w 6896125"/>
              <a:gd name="connsiteY7" fmla="*/ 5537415 h 5553457"/>
              <a:gd name="connsiteX0" fmla="*/ 2768980 w 6896125"/>
              <a:gd name="connsiteY0" fmla="*/ 5537415 h 5537415"/>
              <a:gd name="connsiteX1" fmla="*/ 4153470 w 6896125"/>
              <a:gd name="connsiteY1" fmla="*/ 5537415 h 5537415"/>
              <a:gd name="connsiteX2" fmla="*/ 5650892 w 6896125"/>
              <a:gd name="connsiteY2" fmla="*/ 5527849 h 5537415"/>
              <a:gd name="connsiteX3" fmla="*/ 6896125 w 6896125"/>
              <a:gd name="connsiteY3" fmla="*/ 0 h 5537415"/>
              <a:gd name="connsiteX4" fmla="*/ 4153470 w 6896125"/>
              <a:gd name="connsiteY4" fmla="*/ 0 h 5537415"/>
              <a:gd name="connsiteX5" fmla="*/ 2768980 w 6896125"/>
              <a:gd name="connsiteY5" fmla="*/ 0 h 5537415"/>
              <a:gd name="connsiteX6" fmla="*/ 0 w 6896125"/>
              <a:gd name="connsiteY6" fmla="*/ 2768980 h 5537415"/>
              <a:gd name="connsiteX7" fmla="*/ 2768980 w 6896125"/>
              <a:gd name="connsiteY7" fmla="*/ 5537415 h 5537415"/>
              <a:gd name="connsiteX0" fmla="*/ 2768980 w 5718150"/>
              <a:gd name="connsiteY0" fmla="*/ 5550219 h 5550219"/>
              <a:gd name="connsiteX1" fmla="*/ 4153470 w 5718150"/>
              <a:gd name="connsiteY1" fmla="*/ 5550219 h 5550219"/>
              <a:gd name="connsiteX2" fmla="*/ 5650892 w 5718150"/>
              <a:gd name="connsiteY2" fmla="*/ 5540653 h 5550219"/>
              <a:gd name="connsiteX3" fmla="*/ 5718150 w 5718150"/>
              <a:gd name="connsiteY3" fmla="*/ 0 h 5550219"/>
              <a:gd name="connsiteX4" fmla="*/ 4153470 w 5718150"/>
              <a:gd name="connsiteY4" fmla="*/ 12804 h 5550219"/>
              <a:gd name="connsiteX5" fmla="*/ 2768980 w 5718150"/>
              <a:gd name="connsiteY5" fmla="*/ 12804 h 5550219"/>
              <a:gd name="connsiteX6" fmla="*/ 0 w 5718150"/>
              <a:gd name="connsiteY6" fmla="*/ 2781784 h 5550219"/>
              <a:gd name="connsiteX7" fmla="*/ 2768980 w 5718150"/>
              <a:gd name="connsiteY7" fmla="*/ 5550219 h 5550219"/>
              <a:gd name="connsiteX0" fmla="*/ 2768980 w 5692542"/>
              <a:gd name="connsiteY0" fmla="*/ 5537415 h 5537415"/>
              <a:gd name="connsiteX1" fmla="*/ 4153470 w 5692542"/>
              <a:gd name="connsiteY1" fmla="*/ 5537415 h 5537415"/>
              <a:gd name="connsiteX2" fmla="*/ 5650892 w 5692542"/>
              <a:gd name="connsiteY2" fmla="*/ 5527849 h 5537415"/>
              <a:gd name="connsiteX3" fmla="*/ 5692542 w 5692542"/>
              <a:gd name="connsiteY3" fmla="*/ 0 h 5537415"/>
              <a:gd name="connsiteX4" fmla="*/ 4153470 w 5692542"/>
              <a:gd name="connsiteY4" fmla="*/ 0 h 5537415"/>
              <a:gd name="connsiteX5" fmla="*/ 2768980 w 5692542"/>
              <a:gd name="connsiteY5" fmla="*/ 0 h 5537415"/>
              <a:gd name="connsiteX6" fmla="*/ 0 w 5692542"/>
              <a:gd name="connsiteY6" fmla="*/ 2768980 h 5537415"/>
              <a:gd name="connsiteX7" fmla="*/ 2768980 w 5692542"/>
              <a:gd name="connsiteY7" fmla="*/ 5537415 h 5537415"/>
              <a:gd name="connsiteX0" fmla="*/ 2768980 w 5654130"/>
              <a:gd name="connsiteY0" fmla="*/ 5537415 h 5537415"/>
              <a:gd name="connsiteX1" fmla="*/ 4153470 w 5654130"/>
              <a:gd name="connsiteY1" fmla="*/ 5537415 h 5537415"/>
              <a:gd name="connsiteX2" fmla="*/ 5650892 w 5654130"/>
              <a:gd name="connsiteY2" fmla="*/ 5527849 h 5537415"/>
              <a:gd name="connsiteX3" fmla="*/ 5654130 w 5654130"/>
              <a:gd name="connsiteY3" fmla="*/ 0 h 5537415"/>
              <a:gd name="connsiteX4" fmla="*/ 4153470 w 5654130"/>
              <a:gd name="connsiteY4" fmla="*/ 0 h 5537415"/>
              <a:gd name="connsiteX5" fmla="*/ 2768980 w 5654130"/>
              <a:gd name="connsiteY5" fmla="*/ 0 h 5537415"/>
              <a:gd name="connsiteX6" fmla="*/ 0 w 5654130"/>
              <a:gd name="connsiteY6" fmla="*/ 2768980 h 5537415"/>
              <a:gd name="connsiteX7" fmla="*/ 2768980 w 5654130"/>
              <a:gd name="connsiteY7" fmla="*/ 5537415 h 553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130" h="5537415">
                <a:moveTo>
                  <a:pt x="2768980" y="5537415"/>
                </a:moveTo>
                <a:lnTo>
                  <a:pt x="4153470" y="5537415"/>
                </a:lnTo>
                <a:lnTo>
                  <a:pt x="5650892" y="5527849"/>
                </a:lnTo>
                <a:cubicBezTo>
                  <a:pt x="5656239" y="3676697"/>
                  <a:pt x="5648783" y="1851152"/>
                  <a:pt x="5654130" y="0"/>
                </a:cubicBezTo>
                <a:lnTo>
                  <a:pt x="4153470" y="0"/>
                </a:lnTo>
                <a:lnTo>
                  <a:pt x="2768980" y="0"/>
                </a:lnTo>
                <a:lnTo>
                  <a:pt x="0" y="2768980"/>
                </a:lnTo>
                <a:lnTo>
                  <a:pt x="2768980" y="5537415"/>
                </a:lnTo>
                <a:close/>
              </a:path>
            </a:pathLst>
          </a:custGeom>
          <a:solidFill>
            <a:srgbClr val="FFFFFF"/>
          </a:solidFill>
          <a:ln w="5439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D935F65-DB79-46E0-9E69-2E3893CAEAC9}"/>
              </a:ext>
            </a:extLst>
          </p:cNvPr>
          <p:cNvSpPr txBox="1">
            <a:spLocks/>
          </p:cNvSpPr>
          <p:nvPr/>
        </p:nvSpPr>
        <p:spPr>
          <a:xfrm>
            <a:off x="875942" y="1268976"/>
            <a:ext cx="4499978" cy="53100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Příště si naplánujeme výlet do okolí… polní cestou</a:t>
            </a:r>
          </a:p>
        </p:txBody>
      </p:sp>
    </p:spTree>
    <p:extLst>
      <p:ext uri="{BB962C8B-B14F-4D97-AF65-F5344CB8AC3E}">
        <p14:creationId xmlns:p14="http://schemas.microsoft.com/office/powerpoint/2010/main" val="34941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27DF4-1158-4A6E-A1F2-ED4EDFCD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E3D49BE-2E4D-40CC-BE51-BF0232B71DCC}"/>
              </a:ext>
            </a:extLst>
          </p:cNvPr>
          <p:cNvSpPr txBox="1"/>
          <p:nvPr/>
        </p:nvSpPr>
        <p:spPr>
          <a:xfrm>
            <a:off x="7536160" y="1844824"/>
            <a:ext cx="291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Book" panose="020B0503020102020204" pitchFamily="34" charset="0"/>
              </a:rPr>
              <a:t>Použité fotografie pocházejí </a:t>
            </a:r>
          </a:p>
          <a:p>
            <a:r>
              <a:rPr lang="cs-CZ" dirty="0">
                <a:solidFill>
                  <a:schemeClr val="bg1"/>
                </a:solidFill>
                <a:latin typeface="Franklin Gothic Book" panose="020B0503020102020204" pitchFamily="34" charset="0"/>
              </a:rPr>
              <a:t>z archivu Muzea Říčany </a:t>
            </a:r>
          </a:p>
        </p:txBody>
      </p:sp>
    </p:spTree>
    <p:extLst>
      <p:ext uri="{BB962C8B-B14F-4D97-AF65-F5344CB8AC3E}">
        <p14:creationId xmlns:p14="http://schemas.microsoft.com/office/powerpoint/2010/main" val="373037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DF987E3-613B-4515-BCCA-8E30CED5C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8" t="14300" r="24013" b="17450"/>
          <a:stretch/>
        </p:blipFill>
        <p:spPr>
          <a:xfrm>
            <a:off x="0" y="1208993"/>
            <a:ext cx="8256241" cy="5649007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C2D3822B-6855-4D80-A838-06F83AB1508A}"/>
              </a:ext>
            </a:extLst>
          </p:cNvPr>
          <p:cNvSpPr txBox="1">
            <a:spLocks/>
          </p:cNvSpPr>
          <p:nvPr/>
        </p:nvSpPr>
        <p:spPr>
          <a:xfrm>
            <a:off x="47328" y="188640"/>
            <a:ext cx="892899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Co vás napadne, když vidíte vizuál výstavy Proměny krajiny? Setkali jste se s ním?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3A20139-43FD-47C4-8BB7-2B07CF7C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208993"/>
            <a:ext cx="3544838" cy="26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A39A7CC-A471-4EA8-AA14-9433B9E2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008452"/>
            <a:ext cx="354483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4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1484784"/>
            <a:ext cx="12115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40668"/>
            <a:ext cx="1066471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60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F07715-CA32-40D6-9D27-689F6BEEF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52986D8-DA8E-49C5-B26A-AF27CAFE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88" y="-27384"/>
            <a:ext cx="6912768" cy="1325563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Poznáte místa v okolí při pohledu z </a:t>
            </a:r>
            <a:r>
              <a:rPr lang="cs-CZ" sz="2800" dirty="0" err="1">
                <a:solidFill>
                  <a:schemeClr val="accent6">
                    <a:lumMod val="75000"/>
                  </a:schemeClr>
                </a:solidFill>
              </a:rPr>
              <a:t>dronu</a:t>
            </a:r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34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12224" y="365125"/>
            <a:ext cx="3243164" cy="471587"/>
          </a:xfrm>
        </p:spPr>
        <p:txBody>
          <a:bodyPr>
            <a:normAutofit/>
          </a:bodyPr>
          <a:lstStyle/>
          <a:p>
            <a:r>
              <a:rPr lang="cs-CZ" sz="1100" dirty="0"/>
              <a:t>https://www.pocitovemapy.cz/ricany-2019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608168" y="908720"/>
            <a:ext cx="4248472" cy="1872208"/>
          </a:xfrm>
        </p:spPr>
        <p:txBody>
          <a:bodyPr>
            <a:normAutofit/>
          </a:bodyPr>
          <a:lstStyle/>
          <a:p>
            <a:r>
              <a:rPr lang="pl-PL" dirty="0">
                <a:latin typeface="Franklin Gothic Book" panose="020B0503020102020204" pitchFamily="34" charset="0"/>
              </a:rPr>
              <a:t>Kam chodíte rádi po škole? Kde se potkáváte?</a:t>
            </a:r>
          </a:p>
          <a:p>
            <a:r>
              <a:rPr lang="pl-PL" dirty="0">
                <a:latin typeface="Franklin Gothic Book" panose="020B0503020102020204" pitchFamily="34" charset="0"/>
              </a:rPr>
              <a:t>Co mají vaše oblíbená místa společného?</a:t>
            </a:r>
            <a:endParaRPr lang="cs-CZ" dirty="0">
              <a:latin typeface="Franklin Gothic Book" panose="020B050302010202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04664"/>
            <a:ext cx="6527101" cy="59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924944"/>
            <a:ext cx="3413128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27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D4CE-9484-456F-A4C0-257CFAAB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145016" cy="595536"/>
          </a:xfrm>
        </p:spPr>
        <p:txBody>
          <a:bodyPr>
            <a:normAutofit/>
          </a:bodyPr>
          <a:lstStyle/>
          <a:p>
            <a:r>
              <a:rPr lang="cs-CZ" b="1" dirty="0">
                <a:latin typeface="Franklin Gothic Book" panose="020B0503020102020204" pitchFamily="34" charset="0"/>
              </a:rPr>
              <a:t>Projekt Proměny krajiny: kde jsme teď a co nás čeká</a:t>
            </a:r>
            <a:endParaRPr lang="en-GB" b="1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E1A7FF2A-C83B-4696-8B84-AD0836F23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308736"/>
              </p:ext>
            </p:extLst>
          </p:nvPr>
        </p:nvGraphicFramePr>
        <p:xfrm>
          <a:off x="119336" y="1033264"/>
          <a:ext cx="12025336" cy="51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B0A7453B-D5E6-403D-9DDB-BF010C3C1328}"/>
              </a:ext>
            </a:extLst>
          </p:cNvPr>
          <p:cNvSpPr/>
          <p:nvPr/>
        </p:nvSpPr>
        <p:spPr>
          <a:xfrm>
            <a:off x="3473034" y="1033264"/>
            <a:ext cx="3932236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Šipka: ohnutá nahoru 12">
            <a:extLst>
              <a:ext uri="{FF2B5EF4-FFF2-40B4-BE49-F238E27FC236}">
                <a16:creationId xmlns:a16="http://schemas.microsoft.com/office/drawing/2014/main" id="{B91EECE9-DD0D-4588-8D05-C1B9F969D7DC}"/>
              </a:ext>
            </a:extLst>
          </p:cNvPr>
          <p:cNvSpPr/>
          <p:nvPr/>
        </p:nvSpPr>
        <p:spPr>
          <a:xfrm>
            <a:off x="1199456" y="6184776"/>
            <a:ext cx="6696744" cy="5355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3D1C55-EC13-4F45-AB6C-3BA54488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A80133E-0B53-4AB0-9A77-1B7D53C5AA9D}"/>
              </a:ext>
            </a:extLst>
          </p:cNvPr>
          <p:cNvSpPr txBox="1">
            <a:spLocks/>
          </p:cNvSpPr>
          <p:nvPr/>
        </p:nvSpPr>
        <p:spPr>
          <a:xfrm>
            <a:off x="695400" y="188640"/>
            <a:ext cx="9145016" cy="59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latin typeface="Franklin Gothic Book" panose="020B0503020102020204" pitchFamily="34" charset="0"/>
              </a:rPr>
              <a:t>Kde se potkáváte s kamarády teď? Kam jste chodili při </a:t>
            </a:r>
            <a:r>
              <a:rPr lang="cs-CZ" b="1" dirty="0" err="1">
                <a:latin typeface="Franklin Gothic Book" panose="020B0503020102020204" pitchFamily="34" charset="0"/>
              </a:rPr>
              <a:t>lockdownu</a:t>
            </a:r>
            <a:r>
              <a:rPr lang="cs-CZ" b="1" dirty="0">
                <a:latin typeface="Franklin Gothic Book" panose="020B0503020102020204" pitchFamily="34" charset="0"/>
              </a:rPr>
              <a:t>?</a:t>
            </a:r>
            <a:endParaRPr lang="en-GB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7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400" y="581767"/>
            <a:ext cx="10515600" cy="1325563"/>
          </a:xfrm>
        </p:spPr>
        <p:txBody>
          <a:bodyPr/>
          <a:lstStyle/>
          <a:p>
            <a:r>
              <a:rPr lang="cs-CZ" dirty="0"/>
              <a:t>Zadejte do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pocitovemapy.cz/ricany-2019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319" y="1484784"/>
            <a:ext cx="8496572" cy="823912"/>
          </a:xfrm>
        </p:spPr>
        <p:txBody>
          <a:bodyPr>
            <a:normAutofit/>
          </a:bodyPr>
          <a:lstStyle/>
          <a:p>
            <a:r>
              <a:rPr lang="cs-CZ" b="0" dirty="0">
                <a:latin typeface="Franklin Gothic Book" panose="020B0503020102020204" pitchFamily="34" charset="0"/>
              </a:rPr>
              <a:t>Zadejte prosím do komentáře činnost, na které se vaše skupina shodla – s vašimi iniciálami.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492895"/>
            <a:ext cx="8208912" cy="46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94F5CEB5-D89C-48BE-ADF3-F983877BC02D}"/>
              </a:ext>
            </a:extLst>
          </p:cNvPr>
          <p:cNvSpPr txBox="1">
            <a:spLocks/>
          </p:cNvSpPr>
          <p:nvPr/>
        </p:nvSpPr>
        <p:spPr>
          <a:xfrm>
            <a:off x="695400" y="188640"/>
            <a:ext cx="9145016" cy="59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latin typeface="Franklin Gothic Book" panose="020B0503020102020204" pitchFamily="34" charset="0"/>
              </a:rPr>
              <a:t>Co na oblíbených místech děláte?</a:t>
            </a:r>
            <a:endParaRPr lang="en-GB" sz="32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24622"/>
      </p:ext>
    </p:extLst>
  </p:cSld>
  <p:clrMapOvr>
    <a:masterClrMapping/>
  </p:clrMapOvr>
</p:sld>
</file>

<file path=ppt/theme/theme1.xml><?xml version="1.0" encoding="utf-8"?>
<a:theme xmlns:a="http://schemas.openxmlformats.org/drawingml/2006/main" name="HO_Prezentace_Proměny kraji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Proměny krajiny" id="{CD6AC93F-AD40-4E6B-96B6-A563A22FBCC1}" vid="{275309F5-D219-4E7B-A37F-53CC75C79B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HO_Prezentace_Proměny krajiny</Template>
  <TotalTime>858</TotalTime>
  <Words>551</Words>
  <Application>Microsoft Office PowerPoint</Application>
  <PresentationFormat>Širokoúhlá obrazovka</PresentationFormat>
  <Paragraphs>122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HO_Prezentace_Proměny krajiny</vt:lpstr>
      <vt:lpstr>Prezentace aplikace PowerPoint</vt:lpstr>
      <vt:lpstr>Prezentace aplikace PowerPoint</vt:lpstr>
      <vt:lpstr>Prezentace aplikace PowerPoint</vt:lpstr>
      <vt:lpstr>Prezentace aplikace PowerPoint</vt:lpstr>
      <vt:lpstr>Poznáte místa v okolí při pohledu z dronu?</vt:lpstr>
      <vt:lpstr>https://www.pocitovemapy.cz/ricany-2019</vt:lpstr>
      <vt:lpstr>Projekt Proměny krajiny: kde jsme teď a co nás čeká</vt:lpstr>
      <vt:lpstr>Video</vt:lpstr>
      <vt:lpstr>Zadejte do pocitovemapy.cz/ricany-2019</vt:lpstr>
      <vt:lpstr>Prezentace aplikace PowerPoint</vt:lpstr>
      <vt:lpstr>Jakým hrozbám čelíme ve skutečném světě?</vt:lpstr>
      <vt:lpstr>Události ve 20.století</vt:lpstr>
      <vt:lpstr>S jakým obdobím nebo historickou událostí souvisí tato vzpomínka?</vt:lpstr>
      <vt:lpstr>S jakým obdobím nebo historickou událostí souvisí tato vzpomínka?</vt:lpstr>
      <vt:lpstr>Jaký příběh se vypráví ve vaší rodině?  </vt:lpstr>
      <vt:lpstr>Domácí úkol</vt:lpstr>
      <vt:lpstr>Krajina našich prababiček: historické fotografie a mapy Jak se Říčany a okolí změnily od roku 1953?</vt:lpstr>
      <vt:lpstr>Poznáte místa na fotografiích?</vt:lpstr>
      <vt:lpstr>Poznáte místa na fotografiích?</vt:lpstr>
      <vt:lpstr>Počet obyvatel v mojí obci se v posledních 50 letech zdvojnásobil.  </vt:lpstr>
      <vt:lpstr>Většina rodin mých spolužáků pochází odsud už v 3. generaci.</vt:lpstr>
      <vt:lpstr>Většina rodin pochází z menších měst nebo vesnic.</vt:lpstr>
      <vt:lpstr>Místa, na která vzpomínají pamětníci, jsou dnes zastavěná novými budovami.</vt:lpstr>
      <vt:lpstr>Oblíbená místa mých spolužáků jsou spíš uvnitř v budovách než venku v přírodě.</vt:lpstr>
      <vt:lpstr>Sebehodnocení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Čiháková Kateřina Mgr.</dc:creator>
  <cp:lastModifiedBy>Paní  Skalošová</cp:lastModifiedBy>
  <cp:revision>42</cp:revision>
  <dcterms:created xsi:type="dcterms:W3CDTF">2020-09-10T14:17:02Z</dcterms:created>
  <dcterms:modified xsi:type="dcterms:W3CDTF">2022-02-03T17:29:56Z</dcterms:modified>
</cp:coreProperties>
</file>