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74" r:id="rId3"/>
    <p:sldId id="346" r:id="rId4"/>
    <p:sldId id="333" r:id="rId5"/>
    <p:sldId id="334" r:id="rId6"/>
    <p:sldId id="347" r:id="rId7"/>
    <p:sldId id="335" r:id="rId8"/>
    <p:sldId id="363" r:id="rId9"/>
    <p:sldId id="348" r:id="rId10"/>
    <p:sldId id="361" r:id="rId11"/>
    <p:sldId id="353" r:id="rId12"/>
    <p:sldId id="349" r:id="rId13"/>
    <p:sldId id="350" r:id="rId14"/>
    <p:sldId id="362" r:id="rId15"/>
    <p:sldId id="337" r:id="rId16"/>
    <p:sldId id="364" r:id="rId17"/>
    <p:sldId id="355" r:id="rId18"/>
    <p:sldId id="351" r:id="rId19"/>
    <p:sldId id="339" r:id="rId20"/>
    <p:sldId id="356" r:id="rId21"/>
    <p:sldId id="354" r:id="rId22"/>
    <p:sldId id="341" r:id="rId23"/>
    <p:sldId id="360" r:id="rId24"/>
    <p:sldId id="352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8" autoAdjust="0"/>
    <p:restoredTop sz="93902" autoAdjust="0"/>
  </p:normalViewPr>
  <p:slideViewPr>
    <p:cSldViewPr>
      <p:cViewPr varScale="1">
        <p:scale>
          <a:sx n="60" d="100"/>
          <a:sy n="60" d="100"/>
        </p:scale>
        <p:origin x="800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image" Target="../media/image5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C76F1-9BAE-40F5-B6A8-84F78AFEFD52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5D92EDC-7323-44F6-9EBE-78F9B830331A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2000" dirty="0"/>
            <a:t>Já</a:t>
          </a:r>
          <a:endParaRPr lang="en-GB" sz="2000" dirty="0"/>
        </a:p>
      </dgm:t>
    </dgm:pt>
    <dgm:pt modelId="{ADA2A6AA-5750-49E0-A863-756A2C990BB3}" type="parTrans" cxnId="{16831023-CD83-457B-83EA-F90B6AE97F61}">
      <dgm:prSet/>
      <dgm:spPr/>
      <dgm:t>
        <a:bodyPr/>
        <a:lstStyle/>
        <a:p>
          <a:endParaRPr lang="en-GB"/>
        </a:p>
      </dgm:t>
    </dgm:pt>
    <dgm:pt modelId="{0E578CF7-0104-407E-A148-F67A4238745A}" type="sibTrans" cxnId="{16831023-CD83-457B-83EA-F90B6AE97F61}">
      <dgm:prSet/>
      <dgm:spPr/>
      <dgm:t>
        <a:bodyPr/>
        <a:lstStyle/>
        <a:p>
          <a:endParaRPr lang="en-GB"/>
        </a:p>
      </dgm:t>
    </dgm:pt>
    <dgm:pt modelId="{A1BBA42A-6C5F-461E-B90C-7D5D0DECD5C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Kam rád chodím</a:t>
          </a:r>
          <a:endParaRPr lang="en-GB" sz="1800" dirty="0"/>
        </a:p>
      </dgm:t>
    </dgm:pt>
    <dgm:pt modelId="{93A5467D-A1AD-43FA-856F-4CB4DF28F278}" type="parTrans" cxnId="{1A9C1C9D-A118-4F8C-94B5-BDF2F905CD49}">
      <dgm:prSet/>
      <dgm:spPr/>
      <dgm:t>
        <a:bodyPr/>
        <a:lstStyle/>
        <a:p>
          <a:endParaRPr lang="en-GB"/>
        </a:p>
      </dgm:t>
    </dgm:pt>
    <dgm:pt modelId="{D0BE1243-946F-4581-8B9C-6CA62DFB7A24}" type="sibTrans" cxnId="{1A9C1C9D-A118-4F8C-94B5-BDF2F905CD49}">
      <dgm:prSet/>
      <dgm:spPr/>
      <dgm:t>
        <a:bodyPr/>
        <a:lstStyle/>
        <a:p>
          <a:endParaRPr lang="en-GB"/>
        </a:p>
      </dgm:t>
    </dgm:pt>
    <dgm:pt modelId="{03C28A08-7DF1-4DBF-B9A4-AD683B2A0BA9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Co mě zajímá</a:t>
          </a:r>
          <a:endParaRPr lang="en-GB" sz="1800" dirty="0"/>
        </a:p>
      </dgm:t>
    </dgm:pt>
    <dgm:pt modelId="{2F97F993-CA35-48A7-841A-E33F760594F4}" type="parTrans" cxnId="{6421E933-447D-445F-8E1F-6B627E95E4C0}">
      <dgm:prSet/>
      <dgm:spPr/>
      <dgm:t>
        <a:bodyPr/>
        <a:lstStyle/>
        <a:p>
          <a:endParaRPr lang="en-GB"/>
        </a:p>
      </dgm:t>
    </dgm:pt>
    <dgm:pt modelId="{F09EBEA1-88A3-4EDC-AF83-43EE0900738C}" type="sibTrans" cxnId="{6421E933-447D-445F-8E1F-6B627E95E4C0}">
      <dgm:prSet/>
      <dgm:spPr/>
      <dgm:t>
        <a:bodyPr/>
        <a:lstStyle/>
        <a:p>
          <a:endParaRPr lang="en-GB"/>
        </a:p>
      </dgm:t>
    </dgm:pt>
    <dgm:pt modelId="{051B11F3-15B5-44F0-A66C-A2F535D0709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Odkud jsem</a:t>
          </a:r>
          <a:endParaRPr lang="en-GB" sz="1800" dirty="0"/>
        </a:p>
      </dgm:t>
    </dgm:pt>
    <dgm:pt modelId="{BAC0DAE9-633F-447B-B9BE-C8EE9B719F84}" type="parTrans" cxnId="{45611790-0B86-438F-8550-892B51E2AB6C}">
      <dgm:prSet/>
      <dgm:spPr/>
      <dgm:t>
        <a:bodyPr/>
        <a:lstStyle/>
        <a:p>
          <a:endParaRPr lang="en-GB"/>
        </a:p>
      </dgm:t>
    </dgm:pt>
    <dgm:pt modelId="{4C937BFB-0D4D-4D17-8989-038D0505339A}" type="sibTrans" cxnId="{45611790-0B86-438F-8550-892B51E2AB6C}">
      <dgm:prSet/>
      <dgm:spPr/>
      <dgm:t>
        <a:bodyPr/>
        <a:lstStyle/>
        <a:p>
          <a:endParaRPr lang="en-GB"/>
        </a:p>
      </dgm:t>
    </dgm:pt>
    <dgm:pt modelId="{300C1C7D-2FAF-4006-9504-E5E6B72B95F8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Rodokmen</a:t>
          </a:r>
          <a:endParaRPr lang="en-GB" sz="1800" dirty="0"/>
        </a:p>
      </dgm:t>
    </dgm:pt>
    <dgm:pt modelId="{16A459DE-A228-428D-BE4E-1E85E979FB90}" type="parTrans" cxnId="{1BD5F261-8E86-4AC0-BDDB-DEFC0C421B78}">
      <dgm:prSet/>
      <dgm:spPr/>
      <dgm:t>
        <a:bodyPr/>
        <a:lstStyle/>
        <a:p>
          <a:endParaRPr lang="en-GB"/>
        </a:p>
      </dgm:t>
    </dgm:pt>
    <dgm:pt modelId="{FDC3855D-C6A4-4031-B764-2F362A1B84E4}" type="sibTrans" cxnId="{1BD5F261-8E86-4AC0-BDDB-DEFC0C421B78}">
      <dgm:prSet/>
      <dgm:spPr/>
      <dgm:t>
        <a:bodyPr/>
        <a:lstStyle/>
        <a:p>
          <a:endParaRPr lang="en-GB"/>
        </a:p>
      </dgm:t>
    </dgm:pt>
    <dgm:pt modelId="{925D0F15-4B2F-4853-9218-37CF8004356F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2400" dirty="0"/>
            <a:t>Kde žijeme</a:t>
          </a:r>
          <a:endParaRPr lang="en-GB" sz="2400" dirty="0"/>
        </a:p>
      </dgm:t>
    </dgm:pt>
    <dgm:pt modelId="{215A3561-CBEA-4D8F-9B0F-A9E19BA215A1}" type="parTrans" cxnId="{371D7599-0E0B-49B2-AAF9-B0075F2FAC8B}">
      <dgm:prSet/>
      <dgm:spPr/>
      <dgm:t>
        <a:bodyPr/>
        <a:lstStyle/>
        <a:p>
          <a:endParaRPr lang="en-GB"/>
        </a:p>
      </dgm:t>
    </dgm:pt>
    <dgm:pt modelId="{3B4BF957-99DE-4006-9D5C-9AF43A9A8644}" type="sibTrans" cxnId="{371D7599-0E0B-49B2-AAF9-B0075F2FAC8B}">
      <dgm:prSet/>
      <dgm:spPr/>
      <dgm:t>
        <a:bodyPr/>
        <a:lstStyle/>
        <a:p>
          <a:endParaRPr lang="en-GB"/>
        </a:p>
      </dgm:t>
    </dgm:pt>
    <dgm:pt modelId="{3668ABAE-6DCE-4434-90C3-84E7B64B1DFB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800" dirty="0"/>
            <a:t>Výlet do minulosti</a:t>
          </a:r>
          <a:endParaRPr lang="en-GB" sz="1800" dirty="0"/>
        </a:p>
      </dgm:t>
    </dgm:pt>
    <dgm:pt modelId="{D30B983B-C79C-44B7-B829-D07052AF77EA}" type="parTrans" cxnId="{0B1A70D9-40E1-4580-8889-DB2169B75F64}">
      <dgm:prSet/>
      <dgm:spPr/>
      <dgm:t>
        <a:bodyPr/>
        <a:lstStyle/>
        <a:p>
          <a:endParaRPr lang="en-GB"/>
        </a:p>
      </dgm:t>
    </dgm:pt>
    <dgm:pt modelId="{15EA6C61-814B-4450-A050-32789F70C84F}" type="sibTrans" cxnId="{0B1A70D9-40E1-4580-8889-DB2169B75F64}">
      <dgm:prSet/>
      <dgm:spPr/>
      <dgm:t>
        <a:bodyPr/>
        <a:lstStyle/>
        <a:p>
          <a:endParaRPr lang="en-GB"/>
        </a:p>
      </dgm:t>
    </dgm:pt>
    <dgm:pt modelId="{7422E9EA-B0B6-4CAC-9A86-E9DED3FD191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Místa               a příběhy</a:t>
          </a:r>
          <a:endParaRPr lang="en-GB" sz="1800" dirty="0"/>
        </a:p>
      </dgm:t>
    </dgm:pt>
    <dgm:pt modelId="{7E9CFACA-7E72-43CD-A5D9-81E8A9FAF78D}" type="parTrans" cxnId="{854D5CCA-338A-47D8-AE5A-3507D45A9FE2}">
      <dgm:prSet/>
      <dgm:spPr/>
      <dgm:t>
        <a:bodyPr/>
        <a:lstStyle/>
        <a:p>
          <a:endParaRPr lang="en-GB"/>
        </a:p>
      </dgm:t>
    </dgm:pt>
    <dgm:pt modelId="{7DF24DC5-89F0-47F9-B9C5-2C72FCE8B01A}" type="sibTrans" cxnId="{854D5CCA-338A-47D8-AE5A-3507D45A9FE2}">
      <dgm:prSet/>
      <dgm:spPr/>
      <dgm:t>
        <a:bodyPr/>
        <a:lstStyle/>
        <a:p>
          <a:endParaRPr lang="en-GB"/>
        </a:p>
      </dgm:t>
    </dgm:pt>
    <dgm:pt modelId="{05058DA0-5DA8-4458-8F3C-05FDD2CA2E42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sz="2400" dirty="0"/>
            <a:t>Co</a:t>
          </a:r>
          <a:r>
            <a:rPr lang="cs-CZ" sz="2400" baseline="0" dirty="0"/>
            <a:t> vnímáme </a:t>
          </a:r>
        </a:p>
        <a:p>
          <a:r>
            <a:rPr lang="cs-CZ" sz="2400" baseline="0" dirty="0"/>
            <a:t>a co si myslíme</a:t>
          </a:r>
          <a:endParaRPr lang="en-GB" sz="2400" dirty="0"/>
        </a:p>
      </dgm:t>
    </dgm:pt>
    <dgm:pt modelId="{AB5A8515-F5AC-4222-B31F-5126736BE8E2}" type="parTrans" cxnId="{A0FF0625-2132-4BF5-8346-B7867D4FA026}">
      <dgm:prSet/>
      <dgm:spPr/>
      <dgm:t>
        <a:bodyPr/>
        <a:lstStyle/>
        <a:p>
          <a:endParaRPr lang="en-GB"/>
        </a:p>
      </dgm:t>
    </dgm:pt>
    <dgm:pt modelId="{7EB000EA-DA20-4781-9DE7-B2A514218555}" type="sibTrans" cxnId="{A0FF0625-2132-4BF5-8346-B7867D4FA026}">
      <dgm:prSet/>
      <dgm:spPr/>
      <dgm:t>
        <a:bodyPr/>
        <a:lstStyle/>
        <a:p>
          <a:endParaRPr lang="en-GB"/>
        </a:p>
      </dgm:t>
    </dgm:pt>
    <dgm:pt modelId="{F70B4F60-0627-47E1-979B-4CA2DF0879F6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sz="1800" dirty="0"/>
            <a:t>Zpracování </a:t>
          </a:r>
          <a:r>
            <a:rPr lang="cs-CZ" sz="1800" dirty="0" err="1"/>
            <a:t>videoreportáže</a:t>
          </a:r>
          <a:endParaRPr lang="en-GB" sz="1800" dirty="0"/>
        </a:p>
      </dgm:t>
    </dgm:pt>
    <dgm:pt modelId="{92239C9B-9114-4E36-A527-8C34B6AA6333}" type="parTrans" cxnId="{AE163CAE-269A-4088-8DCA-E415B5BBEC08}">
      <dgm:prSet/>
      <dgm:spPr/>
      <dgm:t>
        <a:bodyPr/>
        <a:lstStyle/>
        <a:p>
          <a:endParaRPr lang="en-GB"/>
        </a:p>
      </dgm:t>
    </dgm:pt>
    <dgm:pt modelId="{89DE3D14-3280-4622-91C9-DBD992D7C651}" type="sibTrans" cxnId="{AE163CAE-269A-4088-8DCA-E415B5BBEC08}">
      <dgm:prSet/>
      <dgm:spPr/>
      <dgm:t>
        <a:bodyPr/>
        <a:lstStyle/>
        <a:p>
          <a:endParaRPr lang="en-GB"/>
        </a:p>
      </dgm:t>
    </dgm:pt>
    <dgm:pt modelId="{D975E46A-5CFE-4514-B96F-69B7A5386F67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Co můžeme změnit</a:t>
          </a:r>
          <a:endParaRPr lang="en-GB" dirty="0"/>
        </a:p>
      </dgm:t>
    </dgm:pt>
    <dgm:pt modelId="{2D9BFDC7-D3D3-438C-8489-35B4A89EF23E}" type="parTrans" cxnId="{8D2D3C7E-F631-498E-AB03-7D688C928853}">
      <dgm:prSet/>
      <dgm:spPr/>
      <dgm:t>
        <a:bodyPr/>
        <a:lstStyle/>
        <a:p>
          <a:endParaRPr lang="en-GB"/>
        </a:p>
      </dgm:t>
    </dgm:pt>
    <dgm:pt modelId="{64A9F067-3776-45CB-8755-2D5B469BD3B8}" type="sibTrans" cxnId="{8D2D3C7E-F631-498E-AB03-7D688C928853}">
      <dgm:prSet/>
      <dgm:spPr/>
      <dgm:t>
        <a:bodyPr/>
        <a:lstStyle/>
        <a:p>
          <a:endParaRPr lang="en-GB"/>
        </a:p>
      </dgm:t>
    </dgm:pt>
    <dgm:pt modelId="{639602AD-F0DA-4389-BD48-2B3889D47EA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Návrhy na změny okolí</a:t>
          </a:r>
          <a:endParaRPr lang="en-GB" dirty="0"/>
        </a:p>
      </dgm:t>
    </dgm:pt>
    <dgm:pt modelId="{5A181859-B317-4091-8D3D-CF0B8D9E8296}" type="parTrans" cxnId="{733A3107-0EF7-412D-9AC5-D868B0CD411D}">
      <dgm:prSet/>
      <dgm:spPr/>
      <dgm:t>
        <a:bodyPr/>
        <a:lstStyle/>
        <a:p>
          <a:endParaRPr lang="en-GB"/>
        </a:p>
      </dgm:t>
    </dgm:pt>
    <dgm:pt modelId="{E7692AC4-2852-47CB-82C1-4F8D9AD5C58F}" type="sibTrans" cxnId="{733A3107-0EF7-412D-9AC5-D868B0CD411D}">
      <dgm:prSet/>
      <dgm:spPr/>
      <dgm:t>
        <a:bodyPr/>
        <a:lstStyle/>
        <a:p>
          <a:endParaRPr lang="en-GB"/>
        </a:p>
      </dgm:t>
    </dgm:pt>
    <dgm:pt modelId="{78154E04-F4C4-4D85-A16D-A0AAD74ECF64}">
      <dgm:prSet phldrT="[Text]" custT="1"/>
      <dgm:spPr>
        <a:solidFill>
          <a:srgbClr val="92D050"/>
        </a:solidFill>
      </dgm:spPr>
      <dgm:t>
        <a:bodyPr/>
        <a:lstStyle/>
        <a:p>
          <a:r>
            <a:rPr lang="cs-CZ" sz="1800" dirty="0"/>
            <a:t>Dopady minulosti (kolektivizace, komunismus, nová výstavba…)</a:t>
          </a:r>
          <a:endParaRPr lang="en-GB" sz="1800" dirty="0"/>
        </a:p>
      </dgm:t>
    </dgm:pt>
    <dgm:pt modelId="{5412D831-B5ED-4905-B140-9531AA408398}" type="parTrans" cxnId="{93D308EE-EEC7-4493-8C36-D8C6F94B6724}">
      <dgm:prSet/>
      <dgm:spPr/>
      <dgm:t>
        <a:bodyPr/>
        <a:lstStyle/>
        <a:p>
          <a:endParaRPr lang="en-GB"/>
        </a:p>
      </dgm:t>
    </dgm:pt>
    <dgm:pt modelId="{94260120-5F1A-4075-B254-CA57A8A41799}" type="sibTrans" cxnId="{93D308EE-EEC7-4493-8C36-D8C6F94B6724}">
      <dgm:prSet/>
      <dgm:spPr/>
      <dgm:t>
        <a:bodyPr/>
        <a:lstStyle/>
        <a:p>
          <a:endParaRPr lang="en-GB"/>
        </a:p>
      </dgm:t>
    </dgm:pt>
    <dgm:pt modelId="{2A9257DD-5615-4CBA-B4E3-00C32E09CF2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Překvapte Říčany</a:t>
          </a:r>
          <a:endParaRPr lang="en-GB" dirty="0"/>
        </a:p>
      </dgm:t>
    </dgm:pt>
    <dgm:pt modelId="{6FDB9999-C555-44B6-BA77-6EB2B4D47979}" type="parTrans" cxnId="{9315696E-FEEB-4151-96F7-7D8A6F3937DA}">
      <dgm:prSet/>
      <dgm:spPr/>
      <dgm:t>
        <a:bodyPr/>
        <a:lstStyle/>
        <a:p>
          <a:endParaRPr lang="en-GB"/>
        </a:p>
      </dgm:t>
    </dgm:pt>
    <dgm:pt modelId="{82D90EC3-9013-49D0-B8DB-1D1C160D97A4}" type="sibTrans" cxnId="{9315696E-FEEB-4151-96F7-7D8A6F3937DA}">
      <dgm:prSet/>
      <dgm:spPr/>
      <dgm:t>
        <a:bodyPr/>
        <a:lstStyle/>
        <a:p>
          <a:endParaRPr lang="en-GB"/>
        </a:p>
      </dgm:t>
    </dgm:pt>
    <dgm:pt modelId="{A27148DE-2FFA-4CE5-AD4F-D8E6952FEBB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 dirty="0"/>
            <a:t>Inspirativní osobnosti          a projekty</a:t>
          </a:r>
          <a:endParaRPr lang="en-GB" dirty="0"/>
        </a:p>
      </dgm:t>
    </dgm:pt>
    <dgm:pt modelId="{8B7B2628-C5D2-4617-B874-59E64BCC4AFB}" type="parTrans" cxnId="{947D4B2D-37DC-4E10-9372-ED1B3697A8AF}">
      <dgm:prSet/>
      <dgm:spPr/>
      <dgm:t>
        <a:bodyPr/>
        <a:lstStyle/>
        <a:p>
          <a:endParaRPr lang="en-GB"/>
        </a:p>
      </dgm:t>
    </dgm:pt>
    <dgm:pt modelId="{8845B60F-C146-43EC-A7AD-09628AB7508F}" type="sibTrans" cxnId="{947D4B2D-37DC-4E10-9372-ED1B3697A8AF}">
      <dgm:prSet/>
      <dgm:spPr/>
      <dgm:t>
        <a:bodyPr/>
        <a:lstStyle/>
        <a:p>
          <a:endParaRPr lang="en-GB"/>
        </a:p>
      </dgm:t>
    </dgm:pt>
    <dgm:pt modelId="{98C64010-DB85-4DC2-9173-1ED2354CD426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800" dirty="0"/>
            <a:t>Co umím</a:t>
          </a:r>
          <a:endParaRPr lang="en-GB" sz="1800" dirty="0"/>
        </a:p>
      </dgm:t>
    </dgm:pt>
    <dgm:pt modelId="{36767D63-D2EF-47E5-995A-B167601076E2}" type="parTrans" cxnId="{EA70B120-FA65-4BB8-AA40-D6F067AE0D1D}">
      <dgm:prSet/>
      <dgm:spPr/>
      <dgm:t>
        <a:bodyPr/>
        <a:lstStyle/>
        <a:p>
          <a:endParaRPr lang="cs-CZ"/>
        </a:p>
      </dgm:t>
    </dgm:pt>
    <dgm:pt modelId="{13FD7C8B-221D-49DF-B715-A29FF1DA3484}" type="sibTrans" cxnId="{EA70B120-FA65-4BB8-AA40-D6F067AE0D1D}">
      <dgm:prSet/>
      <dgm:spPr/>
      <dgm:t>
        <a:bodyPr/>
        <a:lstStyle/>
        <a:p>
          <a:endParaRPr lang="cs-CZ"/>
        </a:p>
      </dgm:t>
    </dgm:pt>
    <dgm:pt modelId="{B7D41EA8-89BA-4B4F-A9C2-0A8CDEF4ED4C}" type="pres">
      <dgm:prSet presAssocID="{E8EC76F1-9BAE-40F5-B6A8-84F78AFEFD52}" presName="Name0" presStyleCnt="0">
        <dgm:presLayoutVars>
          <dgm:dir/>
          <dgm:resizeHandles val="exact"/>
        </dgm:presLayoutVars>
      </dgm:prSet>
      <dgm:spPr/>
    </dgm:pt>
    <dgm:pt modelId="{96FBE22F-9089-4774-8AC9-4FB4572A5B87}" type="pres">
      <dgm:prSet presAssocID="{85D92EDC-7323-44F6-9EBE-78F9B830331A}" presName="composite" presStyleCnt="0"/>
      <dgm:spPr/>
    </dgm:pt>
    <dgm:pt modelId="{FD489E3F-D821-4501-B51F-6FCC287D814B}" type="pres">
      <dgm:prSet presAssocID="{85D92EDC-7323-44F6-9EBE-78F9B830331A}" presName="imagSh" presStyleLbl="bgImgPlace1" presStyleIdx="0" presStyleCnt="5" custScaleX="113995" custScaleY="108514" custLinFactNeighborX="11364" custLinFactNeighborY="-106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A286B8E5-190A-43EB-B589-4A0642B92E2A}" type="pres">
      <dgm:prSet presAssocID="{85D92EDC-7323-44F6-9EBE-78F9B830331A}" presName="txNode" presStyleLbl="node1" presStyleIdx="0" presStyleCnt="5" custScaleX="117457" custScaleY="143535" custLinFactNeighborX="-16707" custLinFactNeighborY="79321">
        <dgm:presLayoutVars>
          <dgm:bulletEnabled val="1"/>
        </dgm:presLayoutVars>
      </dgm:prSet>
      <dgm:spPr/>
    </dgm:pt>
    <dgm:pt modelId="{CD8F3405-59B1-4BBC-8B48-D82AC98CDE63}" type="pres">
      <dgm:prSet presAssocID="{0E578CF7-0104-407E-A148-F67A4238745A}" presName="sibTrans" presStyleLbl="sibTrans2D1" presStyleIdx="0" presStyleCnt="4"/>
      <dgm:spPr/>
    </dgm:pt>
    <dgm:pt modelId="{2A10FC08-6E86-496A-96F6-E8417EB4DFFE}" type="pres">
      <dgm:prSet presAssocID="{0E578CF7-0104-407E-A148-F67A4238745A}" presName="connTx" presStyleLbl="sibTrans2D1" presStyleIdx="0" presStyleCnt="4"/>
      <dgm:spPr/>
    </dgm:pt>
    <dgm:pt modelId="{721346AE-AE1C-4839-BA9E-5BB2267A3CD2}" type="pres">
      <dgm:prSet presAssocID="{051B11F3-15B5-44F0-A66C-A2F535D07098}" presName="composite" presStyleCnt="0"/>
      <dgm:spPr/>
    </dgm:pt>
    <dgm:pt modelId="{6170331F-EBE0-4B1E-816C-20FC95D48C59}" type="pres">
      <dgm:prSet presAssocID="{051B11F3-15B5-44F0-A66C-A2F535D07098}" presName="imagSh" presStyleLbl="bgImgPlace1" presStyleIdx="1" presStyleCnt="5" custScaleX="131074" custScaleY="141215" custLinFactNeighborX="478" custLinFactNeighborY="-305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EBF1AC-4942-4C67-BD70-8E54C14075C4}" type="pres">
      <dgm:prSet presAssocID="{051B11F3-15B5-44F0-A66C-A2F535D07098}" presName="txNode" presStyleLbl="node1" presStyleIdx="1" presStyleCnt="5" custScaleX="135509" custScaleY="131383" custLinFactNeighborX="-19620" custLinFactNeighborY="77695">
        <dgm:presLayoutVars>
          <dgm:bulletEnabled val="1"/>
        </dgm:presLayoutVars>
      </dgm:prSet>
      <dgm:spPr/>
    </dgm:pt>
    <dgm:pt modelId="{5EAA6449-CC5E-4637-B78D-5730AD918534}" type="pres">
      <dgm:prSet presAssocID="{4C937BFB-0D4D-4D17-8989-038D0505339A}" presName="sibTrans" presStyleLbl="sibTrans2D1" presStyleIdx="1" presStyleCnt="4"/>
      <dgm:spPr/>
    </dgm:pt>
    <dgm:pt modelId="{9221ACC5-1FF3-4C8F-88EA-01061F4429CB}" type="pres">
      <dgm:prSet presAssocID="{4C937BFB-0D4D-4D17-8989-038D0505339A}" presName="connTx" presStyleLbl="sibTrans2D1" presStyleIdx="1" presStyleCnt="4"/>
      <dgm:spPr/>
    </dgm:pt>
    <dgm:pt modelId="{281773AF-342D-4B98-B37C-30E0BFADE4EE}" type="pres">
      <dgm:prSet presAssocID="{925D0F15-4B2F-4853-9218-37CF8004356F}" presName="composite" presStyleCnt="0"/>
      <dgm:spPr/>
    </dgm:pt>
    <dgm:pt modelId="{AE808EF9-5494-4F5B-891A-BA2729847BA8}" type="pres">
      <dgm:prSet presAssocID="{925D0F15-4B2F-4853-9218-37CF8004356F}" presName="imagSh" presStyleLbl="bgImgPlace1" presStyleIdx="2" presStyleCnt="5" custScaleX="127407" custScaleY="119906" custLinFactNeighborX="3117" custLinFactNeighborY="-4423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5F1194-01A1-417D-B4DF-291BBECA4330}" type="pres">
      <dgm:prSet presAssocID="{925D0F15-4B2F-4853-9218-37CF8004356F}" presName="txNode" presStyleLbl="node1" presStyleIdx="2" presStyleCnt="5" custScaleX="144131" custScaleY="229105" custLinFactY="18146" custLinFactNeighborX="-4379" custLinFactNeighborY="100000">
        <dgm:presLayoutVars>
          <dgm:bulletEnabled val="1"/>
        </dgm:presLayoutVars>
      </dgm:prSet>
      <dgm:spPr/>
    </dgm:pt>
    <dgm:pt modelId="{6B5012D2-7588-4260-B3DD-759998023101}" type="pres">
      <dgm:prSet presAssocID="{3B4BF957-99DE-4006-9D5C-9AF43A9A8644}" presName="sibTrans" presStyleLbl="sibTrans2D1" presStyleIdx="2" presStyleCnt="4"/>
      <dgm:spPr/>
    </dgm:pt>
    <dgm:pt modelId="{1483D458-6413-40FC-9545-5CFD6CA76D8A}" type="pres">
      <dgm:prSet presAssocID="{3B4BF957-99DE-4006-9D5C-9AF43A9A8644}" presName="connTx" presStyleLbl="sibTrans2D1" presStyleIdx="2" presStyleCnt="4"/>
      <dgm:spPr/>
    </dgm:pt>
    <dgm:pt modelId="{B0AB7ECA-85BC-40B6-A2FC-F09C8DF44C53}" type="pres">
      <dgm:prSet presAssocID="{05058DA0-5DA8-4458-8F3C-05FDD2CA2E42}" presName="composite" presStyleCnt="0"/>
      <dgm:spPr/>
    </dgm:pt>
    <dgm:pt modelId="{D1132B6C-4EDE-4B43-88A2-3A9540FBBF7D}" type="pres">
      <dgm:prSet presAssocID="{05058DA0-5DA8-4458-8F3C-05FDD2CA2E42}" presName="imagSh" presStyleLbl="bgImgPlace1" presStyleIdx="3" presStyleCnt="5"/>
      <dgm:spPr/>
    </dgm:pt>
    <dgm:pt modelId="{82912998-0D57-4848-888E-99B1023106F4}" type="pres">
      <dgm:prSet presAssocID="{05058DA0-5DA8-4458-8F3C-05FDD2CA2E42}" presName="txNode" presStyleLbl="node1" presStyleIdx="3" presStyleCnt="5" custScaleX="186047" custScaleY="218105" custLinFactY="19440" custLinFactNeighborX="-5747" custLinFactNeighborY="100000">
        <dgm:presLayoutVars>
          <dgm:bulletEnabled val="1"/>
        </dgm:presLayoutVars>
      </dgm:prSet>
      <dgm:spPr/>
    </dgm:pt>
    <dgm:pt modelId="{16E119F9-ED68-4584-8AAF-BBE9778BA7C2}" type="pres">
      <dgm:prSet presAssocID="{7EB000EA-DA20-4781-9DE7-B2A514218555}" presName="sibTrans" presStyleLbl="sibTrans2D1" presStyleIdx="3" presStyleCnt="4"/>
      <dgm:spPr/>
    </dgm:pt>
    <dgm:pt modelId="{6C8E3CE3-904D-4392-932C-2F64DCE66557}" type="pres">
      <dgm:prSet presAssocID="{7EB000EA-DA20-4781-9DE7-B2A514218555}" presName="connTx" presStyleLbl="sibTrans2D1" presStyleIdx="3" presStyleCnt="4"/>
      <dgm:spPr/>
    </dgm:pt>
    <dgm:pt modelId="{EE84F028-8DF2-4057-8A8A-D61AB3E8B788}" type="pres">
      <dgm:prSet presAssocID="{D975E46A-5CFE-4514-B96F-69B7A5386F67}" presName="composite" presStyleCnt="0"/>
      <dgm:spPr/>
    </dgm:pt>
    <dgm:pt modelId="{99EB25CF-5F35-48AD-99FC-356728DFB8E0}" type="pres">
      <dgm:prSet presAssocID="{D975E46A-5CFE-4514-B96F-69B7A5386F67}" presName="imagSh" presStyleLbl="bgImgPlace1" presStyleIdx="4" presStyleCnt="5" custLinFactNeighborX="865" custLinFactNeighborY="-3348"/>
      <dgm:spPr/>
    </dgm:pt>
    <dgm:pt modelId="{E1AE613A-F06D-4A2D-8F1F-CB02AC17B9E5}" type="pres">
      <dgm:prSet presAssocID="{D975E46A-5CFE-4514-B96F-69B7A5386F67}" presName="txNode" presStyleLbl="node1" presStyleIdx="4" presStyleCnt="5" custScaleX="147757" custScaleY="230413" custLinFactY="21950" custLinFactNeighborX="-20879" custLinFactNeighborY="100000">
        <dgm:presLayoutVars>
          <dgm:bulletEnabled val="1"/>
        </dgm:presLayoutVars>
      </dgm:prSet>
      <dgm:spPr/>
    </dgm:pt>
  </dgm:ptLst>
  <dgm:cxnLst>
    <dgm:cxn modelId="{C7288C03-D3E8-42B6-9FC4-C31FB6D4A92F}" type="presOf" srcId="{7EB000EA-DA20-4781-9DE7-B2A514218555}" destId="{16E119F9-ED68-4584-8AAF-BBE9778BA7C2}" srcOrd="0" destOrd="0" presId="urn:microsoft.com/office/officeart/2005/8/layout/hProcess10"/>
    <dgm:cxn modelId="{733A3107-0EF7-412D-9AC5-D868B0CD411D}" srcId="{D975E46A-5CFE-4514-B96F-69B7A5386F67}" destId="{639602AD-F0DA-4389-BD48-2B3889D47EAE}" srcOrd="0" destOrd="0" parTransId="{5A181859-B317-4091-8D3D-CF0B8D9E8296}" sibTransId="{E7692AC4-2852-47CB-82C1-4F8D9AD5C58F}"/>
    <dgm:cxn modelId="{A5D3C109-BB9F-4A26-9542-B9EC64DFC751}" type="presOf" srcId="{639602AD-F0DA-4389-BD48-2B3889D47EAE}" destId="{E1AE613A-F06D-4A2D-8F1F-CB02AC17B9E5}" srcOrd="0" destOrd="1" presId="urn:microsoft.com/office/officeart/2005/8/layout/hProcess10"/>
    <dgm:cxn modelId="{FA772C0A-13E6-4CF3-9C31-782F612EF02E}" type="presOf" srcId="{2A9257DD-5615-4CBA-B4E3-00C32E09CF21}" destId="{E1AE613A-F06D-4A2D-8F1F-CB02AC17B9E5}" srcOrd="0" destOrd="3" presId="urn:microsoft.com/office/officeart/2005/8/layout/hProcess10"/>
    <dgm:cxn modelId="{ADE39C0F-E9F5-4D37-98BB-A6F9DD97FA56}" type="presOf" srcId="{4C937BFB-0D4D-4D17-8989-038D0505339A}" destId="{5EAA6449-CC5E-4637-B78D-5730AD918534}" srcOrd="0" destOrd="0" presId="urn:microsoft.com/office/officeart/2005/8/layout/hProcess10"/>
    <dgm:cxn modelId="{7CF3581B-5F49-4AAB-9576-B2080E287F4B}" type="presOf" srcId="{7422E9EA-B0B6-4CAC-9A86-E9DED3FD1916}" destId="{47EBF1AC-4942-4C67-BD70-8E54C14075C4}" srcOrd="0" destOrd="2" presId="urn:microsoft.com/office/officeart/2005/8/layout/hProcess10"/>
    <dgm:cxn modelId="{EA70B120-FA65-4BB8-AA40-D6F067AE0D1D}" srcId="{85D92EDC-7323-44F6-9EBE-78F9B830331A}" destId="{98C64010-DB85-4DC2-9173-1ED2354CD426}" srcOrd="2" destOrd="0" parTransId="{36767D63-D2EF-47E5-995A-B167601076E2}" sibTransId="{13FD7C8B-221D-49DF-B715-A29FF1DA3484}"/>
    <dgm:cxn modelId="{16831023-CD83-457B-83EA-F90B6AE97F61}" srcId="{E8EC76F1-9BAE-40F5-B6A8-84F78AFEFD52}" destId="{85D92EDC-7323-44F6-9EBE-78F9B830331A}" srcOrd="0" destOrd="0" parTransId="{ADA2A6AA-5750-49E0-A863-756A2C990BB3}" sibTransId="{0E578CF7-0104-407E-A148-F67A4238745A}"/>
    <dgm:cxn modelId="{A0FF0625-2132-4BF5-8346-B7867D4FA026}" srcId="{E8EC76F1-9BAE-40F5-B6A8-84F78AFEFD52}" destId="{05058DA0-5DA8-4458-8F3C-05FDD2CA2E42}" srcOrd="3" destOrd="0" parTransId="{AB5A8515-F5AC-4222-B31F-5126736BE8E2}" sibTransId="{7EB000EA-DA20-4781-9DE7-B2A514218555}"/>
    <dgm:cxn modelId="{947D4B2D-37DC-4E10-9372-ED1B3697A8AF}" srcId="{D975E46A-5CFE-4514-B96F-69B7A5386F67}" destId="{A27148DE-2FFA-4CE5-AD4F-D8E6952FEBBD}" srcOrd="1" destOrd="0" parTransId="{8B7B2628-C5D2-4617-B874-59E64BCC4AFB}" sibTransId="{8845B60F-C146-43EC-A7AD-09628AB7508F}"/>
    <dgm:cxn modelId="{9DAE992E-BE5B-4A8F-A6F6-BA614DE6894B}" type="presOf" srcId="{3B4BF957-99DE-4006-9D5C-9AF43A9A8644}" destId="{1483D458-6413-40FC-9545-5CFD6CA76D8A}" srcOrd="1" destOrd="0" presId="urn:microsoft.com/office/officeart/2005/8/layout/hProcess10"/>
    <dgm:cxn modelId="{E2C99530-E604-400F-9261-982111E58607}" type="presOf" srcId="{7EB000EA-DA20-4781-9DE7-B2A514218555}" destId="{6C8E3CE3-904D-4392-932C-2F64DCE66557}" srcOrd="1" destOrd="0" presId="urn:microsoft.com/office/officeart/2005/8/layout/hProcess10"/>
    <dgm:cxn modelId="{6421E933-447D-445F-8E1F-6B627E95E4C0}" srcId="{85D92EDC-7323-44F6-9EBE-78F9B830331A}" destId="{03C28A08-7DF1-4DBF-B9A4-AD683B2A0BA9}" srcOrd="1" destOrd="0" parTransId="{2F97F993-CA35-48A7-841A-E33F760594F4}" sibTransId="{F09EBEA1-88A3-4EDC-AF83-43EE0900738C}"/>
    <dgm:cxn modelId="{BF39693D-1B80-42EB-A10A-C5B12C1575FE}" type="presOf" srcId="{A27148DE-2FFA-4CE5-AD4F-D8E6952FEBBD}" destId="{E1AE613A-F06D-4A2D-8F1F-CB02AC17B9E5}" srcOrd="0" destOrd="2" presId="urn:microsoft.com/office/officeart/2005/8/layout/hProcess10"/>
    <dgm:cxn modelId="{6FAA5540-9A61-4EC1-A8A7-E005575B4F64}" type="presOf" srcId="{3668ABAE-6DCE-4434-90C3-84E7B64B1DFB}" destId="{C85F1194-01A1-417D-B4DF-291BBECA4330}" srcOrd="0" destOrd="1" presId="urn:microsoft.com/office/officeart/2005/8/layout/hProcess10"/>
    <dgm:cxn modelId="{0FA7E141-713F-4DE4-954C-F3239A0A8905}" type="presOf" srcId="{E8EC76F1-9BAE-40F5-B6A8-84F78AFEFD52}" destId="{B7D41EA8-89BA-4B4F-A9C2-0A8CDEF4ED4C}" srcOrd="0" destOrd="0" presId="urn:microsoft.com/office/officeart/2005/8/layout/hProcess10"/>
    <dgm:cxn modelId="{1BD5F261-8E86-4AC0-BDDB-DEFC0C421B78}" srcId="{051B11F3-15B5-44F0-A66C-A2F535D07098}" destId="{300C1C7D-2FAF-4006-9504-E5E6B72B95F8}" srcOrd="0" destOrd="0" parTransId="{16A459DE-A228-428D-BE4E-1E85E979FB90}" sibTransId="{FDC3855D-C6A4-4031-B764-2F362A1B84E4}"/>
    <dgm:cxn modelId="{520C5F67-8B27-406B-A020-E8B952C49BAB}" type="presOf" srcId="{300C1C7D-2FAF-4006-9504-E5E6B72B95F8}" destId="{47EBF1AC-4942-4C67-BD70-8E54C14075C4}" srcOrd="0" destOrd="1" presId="urn:microsoft.com/office/officeart/2005/8/layout/hProcess10"/>
    <dgm:cxn modelId="{9315696E-FEEB-4151-96F7-7D8A6F3937DA}" srcId="{D975E46A-5CFE-4514-B96F-69B7A5386F67}" destId="{2A9257DD-5615-4CBA-B4E3-00C32E09CF21}" srcOrd="2" destOrd="0" parTransId="{6FDB9999-C555-44B6-BA77-6EB2B4D47979}" sibTransId="{82D90EC3-9013-49D0-B8DB-1D1C160D97A4}"/>
    <dgm:cxn modelId="{90032B4F-E753-4ED1-90A5-D6BA6610BB88}" type="presOf" srcId="{85D92EDC-7323-44F6-9EBE-78F9B830331A}" destId="{A286B8E5-190A-43EB-B589-4A0642B92E2A}" srcOrd="0" destOrd="0" presId="urn:microsoft.com/office/officeart/2005/8/layout/hProcess10"/>
    <dgm:cxn modelId="{6B653670-B734-422F-B37A-005021EFA407}" type="presOf" srcId="{78154E04-F4C4-4D85-A16D-A0AAD74ECF64}" destId="{C85F1194-01A1-417D-B4DF-291BBECA4330}" srcOrd="0" destOrd="2" presId="urn:microsoft.com/office/officeart/2005/8/layout/hProcess10"/>
    <dgm:cxn modelId="{9D186F52-912D-405F-8F10-741991E78984}" type="presOf" srcId="{0E578CF7-0104-407E-A148-F67A4238745A}" destId="{2A10FC08-6E86-496A-96F6-E8417EB4DFFE}" srcOrd="1" destOrd="0" presId="urn:microsoft.com/office/officeart/2005/8/layout/hProcess10"/>
    <dgm:cxn modelId="{CAFAAC54-89E9-43EA-B89A-EC2564CA3C9C}" type="presOf" srcId="{0E578CF7-0104-407E-A148-F67A4238745A}" destId="{CD8F3405-59B1-4BBC-8B48-D82AC98CDE63}" srcOrd="0" destOrd="0" presId="urn:microsoft.com/office/officeart/2005/8/layout/hProcess10"/>
    <dgm:cxn modelId="{83EF1155-C598-431A-8C8E-E97AF355900E}" type="presOf" srcId="{925D0F15-4B2F-4853-9218-37CF8004356F}" destId="{C85F1194-01A1-417D-B4DF-291BBECA4330}" srcOrd="0" destOrd="0" presId="urn:microsoft.com/office/officeart/2005/8/layout/hProcess10"/>
    <dgm:cxn modelId="{C9CC2C77-11F4-4AA9-B1E1-94CF7EF5A8C3}" type="presOf" srcId="{4C937BFB-0D4D-4D17-8989-038D0505339A}" destId="{9221ACC5-1FF3-4C8F-88EA-01061F4429CB}" srcOrd="1" destOrd="0" presId="urn:microsoft.com/office/officeart/2005/8/layout/hProcess10"/>
    <dgm:cxn modelId="{8D2D3C7E-F631-498E-AB03-7D688C928853}" srcId="{E8EC76F1-9BAE-40F5-B6A8-84F78AFEFD52}" destId="{D975E46A-5CFE-4514-B96F-69B7A5386F67}" srcOrd="4" destOrd="0" parTransId="{2D9BFDC7-D3D3-438C-8489-35B4A89EF23E}" sibTransId="{64A9F067-3776-45CB-8755-2D5B469BD3B8}"/>
    <dgm:cxn modelId="{13288081-09DE-486B-8450-A3CB584CF881}" type="presOf" srcId="{3B4BF957-99DE-4006-9D5C-9AF43A9A8644}" destId="{6B5012D2-7588-4260-B3DD-759998023101}" srcOrd="0" destOrd="0" presId="urn:microsoft.com/office/officeart/2005/8/layout/hProcess10"/>
    <dgm:cxn modelId="{CFB4AB84-0F02-459F-9E62-CA3CE154643E}" type="presOf" srcId="{A1BBA42A-6C5F-461E-B90C-7D5D0DECD5CC}" destId="{A286B8E5-190A-43EB-B589-4A0642B92E2A}" srcOrd="0" destOrd="1" presId="urn:microsoft.com/office/officeart/2005/8/layout/hProcess10"/>
    <dgm:cxn modelId="{45611790-0B86-438F-8550-892B51E2AB6C}" srcId="{E8EC76F1-9BAE-40F5-B6A8-84F78AFEFD52}" destId="{051B11F3-15B5-44F0-A66C-A2F535D07098}" srcOrd="1" destOrd="0" parTransId="{BAC0DAE9-633F-447B-B9BE-C8EE9B719F84}" sibTransId="{4C937BFB-0D4D-4D17-8989-038D0505339A}"/>
    <dgm:cxn modelId="{371D7599-0E0B-49B2-AAF9-B0075F2FAC8B}" srcId="{E8EC76F1-9BAE-40F5-B6A8-84F78AFEFD52}" destId="{925D0F15-4B2F-4853-9218-37CF8004356F}" srcOrd="2" destOrd="0" parTransId="{215A3561-CBEA-4D8F-9B0F-A9E19BA215A1}" sibTransId="{3B4BF957-99DE-4006-9D5C-9AF43A9A8644}"/>
    <dgm:cxn modelId="{1A9C1C9D-A118-4F8C-94B5-BDF2F905CD49}" srcId="{85D92EDC-7323-44F6-9EBE-78F9B830331A}" destId="{A1BBA42A-6C5F-461E-B90C-7D5D0DECD5CC}" srcOrd="0" destOrd="0" parTransId="{93A5467D-A1AD-43FA-856F-4CB4DF28F278}" sibTransId="{D0BE1243-946F-4581-8B9C-6CA62DFB7A24}"/>
    <dgm:cxn modelId="{301688AD-650F-4ADF-B63D-3D028322A687}" type="presOf" srcId="{F70B4F60-0627-47E1-979B-4CA2DF0879F6}" destId="{82912998-0D57-4848-888E-99B1023106F4}" srcOrd="0" destOrd="1" presId="urn:microsoft.com/office/officeart/2005/8/layout/hProcess10"/>
    <dgm:cxn modelId="{AE163CAE-269A-4088-8DCA-E415B5BBEC08}" srcId="{05058DA0-5DA8-4458-8F3C-05FDD2CA2E42}" destId="{F70B4F60-0627-47E1-979B-4CA2DF0879F6}" srcOrd="0" destOrd="0" parTransId="{92239C9B-9114-4E36-A527-8C34B6AA6333}" sibTransId="{89DE3D14-3280-4622-91C9-DBD992D7C651}"/>
    <dgm:cxn modelId="{B9F67ABC-9105-45AB-9B60-48DCD742681F}" type="presOf" srcId="{05058DA0-5DA8-4458-8F3C-05FDD2CA2E42}" destId="{82912998-0D57-4848-888E-99B1023106F4}" srcOrd="0" destOrd="0" presId="urn:microsoft.com/office/officeart/2005/8/layout/hProcess10"/>
    <dgm:cxn modelId="{854D5CCA-338A-47D8-AE5A-3507D45A9FE2}" srcId="{051B11F3-15B5-44F0-A66C-A2F535D07098}" destId="{7422E9EA-B0B6-4CAC-9A86-E9DED3FD1916}" srcOrd="1" destOrd="0" parTransId="{7E9CFACA-7E72-43CD-A5D9-81E8A9FAF78D}" sibTransId="{7DF24DC5-89F0-47F9-B9C5-2C72FCE8B01A}"/>
    <dgm:cxn modelId="{27BB2AD0-112D-4ADD-AE21-5FFC988C5E0C}" type="presOf" srcId="{D975E46A-5CFE-4514-B96F-69B7A5386F67}" destId="{E1AE613A-F06D-4A2D-8F1F-CB02AC17B9E5}" srcOrd="0" destOrd="0" presId="urn:microsoft.com/office/officeart/2005/8/layout/hProcess10"/>
    <dgm:cxn modelId="{0B1A70D9-40E1-4580-8889-DB2169B75F64}" srcId="{925D0F15-4B2F-4853-9218-37CF8004356F}" destId="{3668ABAE-6DCE-4434-90C3-84E7B64B1DFB}" srcOrd="0" destOrd="0" parTransId="{D30B983B-C79C-44B7-B829-D07052AF77EA}" sibTransId="{15EA6C61-814B-4450-A050-32789F70C84F}"/>
    <dgm:cxn modelId="{42F125E4-4193-4541-88A4-DDC6420353AA}" type="presOf" srcId="{051B11F3-15B5-44F0-A66C-A2F535D07098}" destId="{47EBF1AC-4942-4C67-BD70-8E54C14075C4}" srcOrd="0" destOrd="0" presId="urn:microsoft.com/office/officeart/2005/8/layout/hProcess10"/>
    <dgm:cxn modelId="{9FEF4CE8-997A-4D82-8D86-8A398F3753F7}" type="presOf" srcId="{98C64010-DB85-4DC2-9173-1ED2354CD426}" destId="{A286B8E5-190A-43EB-B589-4A0642B92E2A}" srcOrd="0" destOrd="3" presId="urn:microsoft.com/office/officeart/2005/8/layout/hProcess10"/>
    <dgm:cxn modelId="{93D308EE-EEC7-4493-8C36-D8C6F94B6724}" srcId="{925D0F15-4B2F-4853-9218-37CF8004356F}" destId="{78154E04-F4C4-4D85-A16D-A0AAD74ECF64}" srcOrd="1" destOrd="0" parTransId="{5412D831-B5ED-4905-B140-9531AA408398}" sibTransId="{94260120-5F1A-4075-B254-CA57A8A41799}"/>
    <dgm:cxn modelId="{5FE63DF2-ABC1-4326-A068-AB340DE39ACA}" type="presOf" srcId="{03C28A08-7DF1-4DBF-B9A4-AD683B2A0BA9}" destId="{A286B8E5-190A-43EB-B589-4A0642B92E2A}" srcOrd="0" destOrd="2" presId="urn:microsoft.com/office/officeart/2005/8/layout/hProcess10"/>
    <dgm:cxn modelId="{BC71A35E-1702-4A16-93FD-9C884A105552}" type="presParOf" srcId="{B7D41EA8-89BA-4B4F-A9C2-0A8CDEF4ED4C}" destId="{96FBE22F-9089-4774-8AC9-4FB4572A5B87}" srcOrd="0" destOrd="0" presId="urn:microsoft.com/office/officeart/2005/8/layout/hProcess10"/>
    <dgm:cxn modelId="{1FC02D1C-C452-48EF-A676-0C5F262E4BFE}" type="presParOf" srcId="{96FBE22F-9089-4774-8AC9-4FB4572A5B87}" destId="{FD489E3F-D821-4501-B51F-6FCC287D814B}" srcOrd="0" destOrd="0" presId="urn:microsoft.com/office/officeart/2005/8/layout/hProcess10"/>
    <dgm:cxn modelId="{0AE42CC8-4B14-4BB3-982A-EAED699CA309}" type="presParOf" srcId="{96FBE22F-9089-4774-8AC9-4FB4572A5B87}" destId="{A286B8E5-190A-43EB-B589-4A0642B92E2A}" srcOrd="1" destOrd="0" presId="urn:microsoft.com/office/officeart/2005/8/layout/hProcess10"/>
    <dgm:cxn modelId="{87DDE0E8-AC85-4DEA-9632-46508B7E89D7}" type="presParOf" srcId="{B7D41EA8-89BA-4B4F-A9C2-0A8CDEF4ED4C}" destId="{CD8F3405-59B1-4BBC-8B48-D82AC98CDE63}" srcOrd="1" destOrd="0" presId="urn:microsoft.com/office/officeart/2005/8/layout/hProcess10"/>
    <dgm:cxn modelId="{8AB9CF1F-5640-4CA9-B8E3-D49D5F38AFA1}" type="presParOf" srcId="{CD8F3405-59B1-4BBC-8B48-D82AC98CDE63}" destId="{2A10FC08-6E86-496A-96F6-E8417EB4DFFE}" srcOrd="0" destOrd="0" presId="urn:microsoft.com/office/officeart/2005/8/layout/hProcess10"/>
    <dgm:cxn modelId="{A0E67256-35B5-47FF-8723-8787DDFB6DB9}" type="presParOf" srcId="{B7D41EA8-89BA-4B4F-A9C2-0A8CDEF4ED4C}" destId="{721346AE-AE1C-4839-BA9E-5BB2267A3CD2}" srcOrd="2" destOrd="0" presId="urn:microsoft.com/office/officeart/2005/8/layout/hProcess10"/>
    <dgm:cxn modelId="{49ED921E-EA1C-44AD-B519-6B08DBBCDA37}" type="presParOf" srcId="{721346AE-AE1C-4839-BA9E-5BB2267A3CD2}" destId="{6170331F-EBE0-4B1E-816C-20FC95D48C59}" srcOrd="0" destOrd="0" presId="urn:microsoft.com/office/officeart/2005/8/layout/hProcess10"/>
    <dgm:cxn modelId="{CD26AFF0-B952-4A85-8552-DC4221372879}" type="presParOf" srcId="{721346AE-AE1C-4839-BA9E-5BB2267A3CD2}" destId="{47EBF1AC-4942-4C67-BD70-8E54C14075C4}" srcOrd="1" destOrd="0" presId="urn:microsoft.com/office/officeart/2005/8/layout/hProcess10"/>
    <dgm:cxn modelId="{E4961058-64F3-41FE-AACF-899CBD83F532}" type="presParOf" srcId="{B7D41EA8-89BA-4B4F-A9C2-0A8CDEF4ED4C}" destId="{5EAA6449-CC5E-4637-B78D-5730AD918534}" srcOrd="3" destOrd="0" presId="urn:microsoft.com/office/officeart/2005/8/layout/hProcess10"/>
    <dgm:cxn modelId="{C21097CC-B700-4421-932E-D68F396E340C}" type="presParOf" srcId="{5EAA6449-CC5E-4637-B78D-5730AD918534}" destId="{9221ACC5-1FF3-4C8F-88EA-01061F4429CB}" srcOrd="0" destOrd="0" presId="urn:microsoft.com/office/officeart/2005/8/layout/hProcess10"/>
    <dgm:cxn modelId="{011FC52B-680C-4BA7-AA16-E481A0F1394C}" type="presParOf" srcId="{B7D41EA8-89BA-4B4F-A9C2-0A8CDEF4ED4C}" destId="{281773AF-342D-4B98-B37C-30E0BFADE4EE}" srcOrd="4" destOrd="0" presId="urn:microsoft.com/office/officeart/2005/8/layout/hProcess10"/>
    <dgm:cxn modelId="{30C5A2DB-2C5A-423E-AA47-20A6888EEBFE}" type="presParOf" srcId="{281773AF-342D-4B98-B37C-30E0BFADE4EE}" destId="{AE808EF9-5494-4F5B-891A-BA2729847BA8}" srcOrd="0" destOrd="0" presId="urn:microsoft.com/office/officeart/2005/8/layout/hProcess10"/>
    <dgm:cxn modelId="{85B12A80-F1B1-4E5E-890F-EE963E6BB398}" type="presParOf" srcId="{281773AF-342D-4B98-B37C-30E0BFADE4EE}" destId="{C85F1194-01A1-417D-B4DF-291BBECA4330}" srcOrd="1" destOrd="0" presId="urn:microsoft.com/office/officeart/2005/8/layout/hProcess10"/>
    <dgm:cxn modelId="{B70D22D1-C21B-463B-8437-7BEE9DC82B4A}" type="presParOf" srcId="{B7D41EA8-89BA-4B4F-A9C2-0A8CDEF4ED4C}" destId="{6B5012D2-7588-4260-B3DD-759998023101}" srcOrd="5" destOrd="0" presId="urn:microsoft.com/office/officeart/2005/8/layout/hProcess10"/>
    <dgm:cxn modelId="{05D0272A-58FF-4073-A36B-EAFC6946A7FD}" type="presParOf" srcId="{6B5012D2-7588-4260-B3DD-759998023101}" destId="{1483D458-6413-40FC-9545-5CFD6CA76D8A}" srcOrd="0" destOrd="0" presId="urn:microsoft.com/office/officeart/2005/8/layout/hProcess10"/>
    <dgm:cxn modelId="{A7481285-8073-4FD3-8E91-BA55EF075F9D}" type="presParOf" srcId="{B7D41EA8-89BA-4B4F-A9C2-0A8CDEF4ED4C}" destId="{B0AB7ECA-85BC-40B6-A2FC-F09C8DF44C53}" srcOrd="6" destOrd="0" presId="urn:microsoft.com/office/officeart/2005/8/layout/hProcess10"/>
    <dgm:cxn modelId="{B4C2E0AC-F059-44BC-83DA-0B218DBA7E92}" type="presParOf" srcId="{B0AB7ECA-85BC-40B6-A2FC-F09C8DF44C53}" destId="{D1132B6C-4EDE-4B43-88A2-3A9540FBBF7D}" srcOrd="0" destOrd="0" presId="urn:microsoft.com/office/officeart/2005/8/layout/hProcess10"/>
    <dgm:cxn modelId="{5489E6CA-8D11-4A81-895D-D3455581F7EC}" type="presParOf" srcId="{B0AB7ECA-85BC-40B6-A2FC-F09C8DF44C53}" destId="{82912998-0D57-4848-888E-99B1023106F4}" srcOrd="1" destOrd="0" presId="urn:microsoft.com/office/officeart/2005/8/layout/hProcess10"/>
    <dgm:cxn modelId="{ABD00F06-3F20-4F9B-BBEE-9A63CD57282C}" type="presParOf" srcId="{B7D41EA8-89BA-4B4F-A9C2-0A8CDEF4ED4C}" destId="{16E119F9-ED68-4584-8AAF-BBE9778BA7C2}" srcOrd="7" destOrd="0" presId="urn:microsoft.com/office/officeart/2005/8/layout/hProcess10"/>
    <dgm:cxn modelId="{7BC78186-EDE3-4F95-9D37-95C6F080E069}" type="presParOf" srcId="{16E119F9-ED68-4584-8AAF-BBE9778BA7C2}" destId="{6C8E3CE3-904D-4392-932C-2F64DCE66557}" srcOrd="0" destOrd="0" presId="urn:microsoft.com/office/officeart/2005/8/layout/hProcess10"/>
    <dgm:cxn modelId="{01D91CAF-384B-4CFA-9954-4E3B3181EA60}" type="presParOf" srcId="{B7D41EA8-89BA-4B4F-A9C2-0A8CDEF4ED4C}" destId="{EE84F028-8DF2-4057-8A8A-D61AB3E8B788}" srcOrd="8" destOrd="0" presId="urn:microsoft.com/office/officeart/2005/8/layout/hProcess10"/>
    <dgm:cxn modelId="{A3552DB7-9B65-4614-B6B0-324E1BDE78EE}" type="presParOf" srcId="{EE84F028-8DF2-4057-8A8A-D61AB3E8B788}" destId="{99EB25CF-5F35-48AD-99FC-356728DFB8E0}" srcOrd="0" destOrd="0" presId="urn:microsoft.com/office/officeart/2005/8/layout/hProcess10"/>
    <dgm:cxn modelId="{CA909365-625B-438D-8A6D-EA92C595CF4A}" type="presParOf" srcId="{EE84F028-8DF2-4057-8A8A-D61AB3E8B788}" destId="{E1AE613A-F06D-4A2D-8F1F-CB02AC17B9E5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89E3F-D821-4501-B51F-6FCC287D814B}">
      <dsp:nvSpPr>
        <dsp:cNvPr id="0" name=""/>
        <dsp:cNvSpPr/>
      </dsp:nvSpPr>
      <dsp:spPr>
        <a:xfrm>
          <a:off x="151769" y="1350135"/>
          <a:ext cx="1485153" cy="14137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B8E5-190A-43EB-B589-4A0642B92E2A}">
      <dsp:nvSpPr>
        <dsp:cNvPr id="0" name=""/>
        <dsp:cNvSpPr/>
      </dsp:nvSpPr>
      <dsp:spPr>
        <a:xfrm>
          <a:off x="0" y="2950946"/>
          <a:ext cx="1530256" cy="187000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Já</a:t>
          </a:r>
          <a:endParaRPr lang="en-GB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Kam rád chodím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mě zajímá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Co umím</a:t>
          </a:r>
          <a:endParaRPr lang="en-GB" sz="1800" kern="1200" dirty="0"/>
        </a:p>
      </dsp:txBody>
      <dsp:txXfrm>
        <a:off x="44820" y="2995766"/>
        <a:ext cx="1440616" cy="1780367"/>
      </dsp:txXfrm>
    </dsp:sp>
    <dsp:sp modelId="{CD8F3405-59B1-4BBC-8B48-D82AC98CDE63}">
      <dsp:nvSpPr>
        <dsp:cNvPr id="0" name=""/>
        <dsp:cNvSpPr/>
      </dsp:nvSpPr>
      <dsp:spPr>
        <a:xfrm rot="243932">
          <a:off x="1845865" y="1975566"/>
          <a:ext cx="209734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845944" y="2035946"/>
        <a:ext cx="146814" cy="187830"/>
      </dsp:txXfrm>
    </dsp:sp>
    <dsp:sp modelId="{6170331F-EBE0-4B1E-816C-20FC95D48C59}">
      <dsp:nvSpPr>
        <dsp:cNvPr id="0" name=""/>
        <dsp:cNvSpPr/>
      </dsp:nvSpPr>
      <dsp:spPr>
        <a:xfrm>
          <a:off x="2234655" y="1293068"/>
          <a:ext cx="1707662" cy="18397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BF1AC-4942-4C67-BD70-8E54C14075C4}">
      <dsp:nvSpPr>
        <dsp:cNvPr id="0" name=""/>
        <dsp:cNvSpPr/>
      </dsp:nvSpPr>
      <dsp:spPr>
        <a:xfrm>
          <a:off x="2156011" y="3155010"/>
          <a:ext cx="1765442" cy="171168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Odkud jsem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Rodokmen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Místa               a příběhy</a:t>
          </a:r>
          <a:endParaRPr lang="en-GB" sz="1800" kern="1200" dirty="0"/>
        </a:p>
      </dsp:txBody>
      <dsp:txXfrm>
        <a:off x="2206145" y="3205144"/>
        <a:ext cx="1665174" cy="1611419"/>
      </dsp:txXfrm>
    </dsp:sp>
    <dsp:sp modelId="{5EAA6449-CC5E-4637-B78D-5730AD918534}">
      <dsp:nvSpPr>
        <dsp:cNvPr id="0" name=""/>
        <dsp:cNvSpPr/>
      </dsp:nvSpPr>
      <dsp:spPr>
        <a:xfrm rot="20322879">
          <a:off x="4205418" y="1564196"/>
          <a:ext cx="293091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208417" y="1642765"/>
        <a:ext cx="205164" cy="187830"/>
      </dsp:txXfrm>
    </dsp:sp>
    <dsp:sp modelId="{AE808EF9-5494-4F5B-891A-BA2729847BA8}">
      <dsp:nvSpPr>
        <dsp:cNvPr id="0" name=""/>
        <dsp:cNvSpPr/>
      </dsp:nvSpPr>
      <dsp:spPr>
        <a:xfrm>
          <a:off x="4722596" y="471908"/>
          <a:ext cx="1659887" cy="15621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F1194-01A1-417D-B4DF-291BBECA4330}">
      <dsp:nvSpPr>
        <dsp:cNvPr id="0" name=""/>
        <dsp:cNvSpPr/>
      </dsp:nvSpPr>
      <dsp:spPr>
        <a:xfrm>
          <a:off x="4728082" y="2166679"/>
          <a:ext cx="1877771" cy="298483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Kde žijeme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Výlet do minulosti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Dopady minulosti (kolektivizace, komunismus, nová výstavba…)</a:t>
          </a:r>
          <a:endParaRPr lang="en-GB" sz="1800" kern="1200" dirty="0"/>
        </a:p>
      </dsp:txBody>
      <dsp:txXfrm>
        <a:off x="4783080" y="2221677"/>
        <a:ext cx="1767775" cy="2874836"/>
      </dsp:txXfrm>
    </dsp:sp>
    <dsp:sp modelId="{6B5012D2-7588-4260-B3DD-759998023101}">
      <dsp:nvSpPr>
        <dsp:cNvPr id="0" name=""/>
        <dsp:cNvSpPr/>
      </dsp:nvSpPr>
      <dsp:spPr>
        <a:xfrm rot="709153">
          <a:off x="6775007" y="1394698"/>
          <a:ext cx="405415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776003" y="1447690"/>
        <a:ext cx="311500" cy="187830"/>
      </dsp:txXfrm>
    </dsp:sp>
    <dsp:sp modelId="{D1132B6C-4EDE-4B43-88A2-3A9540FBBF7D}">
      <dsp:nvSpPr>
        <dsp:cNvPr id="0" name=""/>
        <dsp:cNvSpPr/>
      </dsp:nvSpPr>
      <dsp:spPr>
        <a:xfrm>
          <a:off x="7516257" y="1148822"/>
          <a:ext cx="1302823" cy="13028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12998-0D57-4848-888E-99B1023106F4}">
      <dsp:nvSpPr>
        <dsp:cNvPr id="0" name=""/>
        <dsp:cNvSpPr/>
      </dsp:nvSpPr>
      <dsp:spPr>
        <a:xfrm>
          <a:off x="7092951" y="2309989"/>
          <a:ext cx="2423863" cy="2841522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Co</a:t>
          </a:r>
          <a:r>
            <a:rPr lang="cs-CZ" sz="2400" kern="1200" baseline="0" dirty="0"/>
            <a:t> vnímáme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baseline="0" dirty="0"/>
            <a:t>a co si myslíme</a:t>
          </a:r>
          <a:endParaRPr lang="en-GB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Zpracování </a:t>
          </a:r>
          <a:r>
            <a:rPr lang="cs-CZ" sz="1800" kern="1200" dirty="0" err="1"/>
            <a:t>videoreportáže</a:t>
          </a:r>
          <a:endParaRPr lang="en-GB" sz="1800" kern="1200" dirty="0"/>
        </a:p>
      </dsp:txBody>
      <dsp:txXfrm>
        <a:off x="7163944" y="2380982"/>
        <a:ext cx="2281877" cy="2699536"/>
      </dsp:txXfrm>
    </dsp:sp>
    <dsp:sp modelId="{16E119F9-ED68-4584-8AAF-BBE9778BA7C2}">
      <dsp:nvSpPr>
        <dsp:cNvPr id="0" name=""/>
        <dsp:cNvSpPr/>
      </dsp:nvSpPr>
      <dsp:spPr>
        <a:xfrm rot="21536391">
          <a:off x="9304770" y="1618171"/>
          <a:ext cx="485814" cy="313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304778" y="1681650"/>
        <a:ext cx="391899" cy="187830"/>
      </dsp:txXfrm>
    </dsp:sp>
    <dsp:sp modelId="{99EB25CF-5F35-48AD-99FC-356728DFB8E0}">
      <dsp:nvSpPr>
        <dsp:cNvPr id="0" name=""/>
        <dsp:cNvSpPr/>
      </dsp:nvSpPr>
      <dsp:spPr>
        <a:xfrm>
          <a:off x="10206884" y="1099032"/>
          <a:ext cx="1302823" cy="130282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E613A-F06D-4A2D-8F1F-CB02AC17B9E5}">
      <dsp:nvSpPr>
        <dsp:cNvPr id="0" name=""/>
        <dsp:cNvSpPr/>
      </dsp:nvSpPr>
      <dsp:spPr>
        <a:xfrm>
          <a:off x="9824591" y="2149638"/>
          <a:ext cx="1925012" cy="3001873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Co můžeme změnit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Návrhy na změny okolí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Inspirativní osobnosti          a projekty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/>
            <a:t>Překvapte Říčany</a:t>
          </a:r>
          <a:endParaRPr lang="en-GB" sz="1800" kern="1200" dirty="0"/>
        </a:p>
      </dsp:txBody>
      <dsp:txXfrm>
        <a:off x="9880973" y="2206020"/>
        <a:ext cx="1812248" cy="2889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sv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86" y="6179300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902" y="6008434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09" y="2576564"/>
            <a:ext cx="3602736" cy="3602736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E394D5C-8C6F-4F69-8DD0-4A050361451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10347598" y="4636787"/>
            <a:ext cx="353631" cy="4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4.16667E-7 -3.7037E-7 C 0.00052 0.00254 0.00117 0.00509 0.00169 0.00787 C 0.00182 0.00879 0.00222 0.00972 0.00222 0.01088 C 0.00235 0.0125 0.00222 0.01412 0.00222 0.01574 L 0.00222 0.01273 C 0.00104 0.01041 0.00013 0.00787 -0.00117 0.00578 C -0.00156 0.00509 -0.00273 0.0037 -0.00286 0.00486 C -0.00325 0.01018 -0.00221 0.01551 -0.00221 0.02083 C -0.00221 0.02268 -0.0026 0.01666 -0.00286 0.01481 C -0.00403 0.00625 -0.00286 0.01018 -0.0056 0.00787 C -0.00586 0.00764 -0.00599 0.00717 -0.00612 0.00694 L -0.00612 0.00694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4CF0519E-57BE-4521-81D7-3813B81439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93124" y="2502828"/>
            <a:ext cx="5222205" cy="29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F7125786-F2E0-4031-9039-E188CA6857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V="1">
            <a:off x="10720351" y="7192435"/>
            <a:ext cx="2943296" cy="1850857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B91510F8-9138-4CB3-BCFE-E674EBC85A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2789" flipH="1">
            <a:off x="16181352" y="5519862"/>
            <a:ext cx="2943296" cy="18508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D1F45A-4DE6-409A-AB80-FB70FBB41A94}"/>
              </a:ext>
            </a:extLst>
          </p:cNvPr>
          <p:cNvSpPr txBox="1"/>
          <p:nvPr userDrawn="1"/>
        </p:nvSpPr>
        <p:spPr>
          <a:xfrm>
            <a:off x="11193446" y="7619504"/>
            <a:ext cx="2347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95EFBE6-D84C-4B5B-A2ED-8BDE4B5423A0}"/>
              </a:ext>
            </a:extLst>
          </p:cNvPr>
          <p:cNvSpPr txBox="1"/>
          <p:nvPr userDrawn="1"/>
        </p:nvSpPr>
        <p:spPr>
          <a:xfrm>
            <a:off x="16379819" y="5983625"/>
            <a:ext cx="239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 můžete dopsat třeba, že jsou daná řešení pravdou.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55FA1534-1E55-4C8D-BAE2-E795EAAE5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-1049476"/>
            <a:ext cx="1611019" cy="4526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811F0E60-E6C4-4489-96FF-95900BB749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87969" y="-325195"/>
            <a:ext cx="1611019" cy="452683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CFDCCE4-2E94-4E64-9F07-94A0538367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30547" y="372445"/>
            <a:ext cx="1611019" cy="452683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AC7149C1-5191-4F5B-B108-C2D6A081B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993522"/>
            <a:ext cx="1611019" cy="452683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9B8CBCF5-2E61-46F0-976E-063CAB1AC1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2704548" y="1717803"/>
            <a:ext cx="1611019" cy="45268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68B7FE1-AA92-4C03-8191-BB1CC77BEF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13547126" y="2415443"/>
            <a:ext cx="1611019" cy="4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39 0.72176 L 0.15039 0.72199 C 0.14818 0.71689 0.14609 0.71226 0.14427 0.70763 C 0.14062 0.69907 0.14297 0.70069 0.13685 0.69351 C 0.1345 0.69097 0.13229 0.6875 0.12956 0.68657 L 0.11979 0.6831 C 0.11562 0.68356 0.11133 0.68217 0.10768 0.68472 C 0.10508 0.68657 0.10495 0.69236 0.10273 0.69537 C 0.09987 0.69953 0.09713 0.70393 0.09297 0.70578 L 0.08945 0.70763 C 0.08893 0.70995 0.08867 0.71226 0.08815 0.71458 C 0.08581 0.72662 0.08672 0.7199 0.07226 0.71805 C 0.06979 0.71458 0.06784 0.71041 0.06497 0.70763 C 0.0638 0.70648 0.06237 0.70532 0.06133 0.70416 C 0.05664 0.69861 0.06172 0.70185 0.05521 0.69884 C 0.05286 0.69351 0.05325 0.69305 0.04896 0.69004 C 0.04792 0.68935 0.04661 0.68912 0.04557 0.68842 C 0.0431 0.68634 0.03828 0.68125 0.03828 0.68148 C 0.03255 0.68194 0.02669 0.68217 0.02122 0.6831 C 0.01979 0.68333 0.01875 0.68426 0.01732 0.68472 C 0.01549 0.68541 0.01354 0.68588 0.01133 0.68657 C 0.00885 0.6875 0.00417 0.69004 0.00417 0.69027 C 0.00325 0.69189 0.00286 0.69398 0.00182 0.69537 C -0.00039 0.69768 -0.00417 0.6993 -0.0069 0.70069 C -0.01511 0.70856 -0.01198 0.70463 -0.01654 0.71111 C -0.02643 0.71064 -0.03607 0.71041 -0.0457 0.70926 C -0.04753 0.70926 -0.04909 0.70902 -0.05065 0.70763 C -0.053 0.70532 -0.05469 0.70185 -0.05664 0.69884 C -0.05742 0.69768 -0.05807 0.69606 -0.05925 0.69537 C -0.06524 0.69097 -0.0625 0.69259 -0.06758 0.69004 C -0.06901 0.68888 -0.07448 0.68263 -0.07617 0.68125 C -0.07748 0.68055 -0.07865 0.68032 -0.07995 0.67963 C -0.08125 0.6787 -0.08216 0.67708 -0.0836 0.67592 C -0.08763 0.67245 -0.08802 0.67268 -0.09193 0.67083 C -0.103 0.67129 -0.11393 0.6706 -0.12487 0.67245 C -0.12721 0.67291 -0.12878 0.67638 -0.13086 0.67777 C -0.13242 0.6787 -0.13438 0.67893 -0.13581 0.67963 C -0.1375 0.68078 -0.13919 0.68194 -0.14063 0.6831 C -0.14193 0.68379 -0.14336 0.68379 -0.1444 0.68472 C -0.14596 0.68611 -0.14688 0.68819 -0.14779 0.69004 C -0.15065 0.69444 -0.15195 0.69884 -0.15534 0.70231 C -0.15677 0.70393 -0.1586 0.70486 -0.16016 0.70578 C -0.16341 0.70763 -0.16875 0.71018 -0.1724 0.71111 C -0.17487 0.7118 -0.17721 0.71226 -0.17969 0.71296 C -0.18268 0.71273 -0.19922 0.71319 -0.20638 0.70926 C -0.21263 0.70601 -0.21042 0.70578 -0.21628 0.70069 C -0.21979 0.69722 -0.22149 0.69768 -0.22474 0.69351 C -0.22917 0.68773 -0.23164 0.68194 -0.23685 0.67777 C -0.23802 0.67685 -0.23919 0.67685 -0.24037 0.67592 C -0.24193 0.675 -0.24284 0.67314 -0.24401 0.67245 C -0.24649 0.67129 -0.24935 0.67129 -0.25169 0.67083 C -0.26146 0.66851 -0.26068 0.66898 -0.27214 0.66736 C -0.28685 0.66203 -0.28034 0.66342 -0.31003 0.66898 C -0.31172 0.66944 -0.31302 0.67152 -0.31471 0.67245 C -0.31719 0.67384 -0.32201 0.67592 -0.32201 0.67615 C -0.33125 0.68935 -0.32057 0.67546 -0.32943 0.6831 C -0.33763 0.69027 -0.325 0.68333 -0.33542 0.68842 C -0.33867 0.6912 -0.3405 0.69351 -0.34401 0.69537 C -0.34544 0.69606 -0.34701 0.69629 -0.34883 0.69699 C -0.35065 0.69791 -0.35221 0.69976 -0.35378 0.70069 C -0.35703 0.70254 -0.36393 0.70347 -0.36719 0.70416 C -0.37956 0.70995 -0.37852 0.71111 -0.39753 0.70578 C -0.39883 0.70555 -0.39883 0.70185 -0.39987 0.70069 C -0.40104 0.69953 -0.40248 0.69953 -0.40352 0.69884 C -0.40807 0.68611 -0.40352 0.69722 -0.41094 0.68472 C -0.41185 0.6831 -0.41224 0.68101 -0.41341 0.67963 C -0.41823 0.67338 -0.42539 0.66851 -0.43151 0.66736 L -0.44011 0.66551 C -0.44544 0.66018 -0.4444 0.66018 -0.45352 0.66018 C -0.47461 0.66018 -0.4957 0.66134 -0.51693 0.66203 C -0.52253 0.67013 -0.51914 0.66597 -0.52761 0.6743 C -0.52904 0.67546 -0.53008 0.67685 -0.53138 0.67777 C -0.53307 0.67893 -0.53464 0.67986 -0.53607 0.68125 C -0.5388 0.68356 -0.54063 0.68703 -0.54375 0.68842 C -0.54466 0.68888 -0.54596 0.68935 -0.5474 0.69004 C -0.54922 0.6912 -0.55104 0.69259 -0.55326 0.69351 C -0.55703 0.69537 -0.56211 0.69629 -0.5655 0.69699 C -0.5724 0.69652 -0.5793 0.69676 -0.5862 0.69537 C -0.58763 0.6949 -0.58854 0.69282 -0.58985 0.69189 C -0.59349 0.68865 -0.59505 0.68865 -0.59844 0.68472 C -0.60768 0.67361 -0.59662 0.68472 -0.60573 0.67592 C -0.61029 0.66643 -0.60573 0.67453 -0.61159 0.66736 C -0.61315 0.66574 -0.61406 0.66365 -0.61537 0.66203 C -0.61862 0.6581 -0.61901 0.65856 -0.62253 0.65671 C -0.62383 0.65555 -0.62513 0.65393 -0.62617 0.65324 C -0.64596 0.64282 -0.67852 0.65115 -0.69206 0.65138 C -0.6931 0.65208 -0.69453 0.65277 -0.6957 0.65324 C -0.6974 0.65393 -0.69909 0.65393 -0.70065 0.65509 C -0.70482 0.6581 -0.70886 0.6618 -0.71263 0.66551 C -0.71393 0.66666 -0.71498 0.66805 -0.71641 0.66898 C -0.71875 0.6706 -0.7237 0.67245 -0.7237 0.67268 C -0.72539 0.6743 -0.72669 0.67638 -0.72865 0.67777 C -0.72982 0.67893 -0.73607 0.68101 -0.73698 0.68125 C -0.74492 0.68379 -0.74375 0.6831 -0.75287 0.68472 C -0.75573 0.68541 -0.7586 0.68588 -0.76146 0.68657 C -0.76341 0.68703 -0.76563 0.68796 -0.76745 0.68842 C -0.77123 0.68912 -0.77474 0.68958 -0.77852 0.69004 C -0.78438 0.68888 -0.79076 0.68796 -0.79662 0.68657 C -0.79792 0.68634 -0.79909 0.68564 -0.80039 0.68472 C -0.80768 0.67847 -0.79492 0.68148 -0.81003 0.6743 C -0.81263 0.67314 -0.81524 0.67291 -0.81745 0.67083 C -0.81862 0.66967 -0.81979 0.66805 -0.82096 0.66736 C -0.828 0.66273 -0.83242 0.66319 -0.8405 0.66018 C -0.8474 0.65787 -0.84375 0.65902 -0.85143 0.65671 C -0.85677 0.6574 -0.86185 0.6574 -0.86732 0.65856 C -0.86992 0.65902 -0.87227 0.66088 -0.87461 0.66203 C -0.87982 0.66458 -0.87721 0.66296 -0.88281 0.66736 C -0.88568 0.67338 -0.88568 0.67384 -0.89024 0.67963 C -0.89154 0.68101 -0.89284 0.68171 -0.89388 0.6831 C -0.89987 0.69004 -0.89245 0.68263 -0.89844 0.69189 C -0.9 0.69398 -0.90182 0.69537 -0.90352 0.69699 C -0.90456 0.69838 -0.90573 0.69976 -0.90703 0.70069 C -0.90925 0.70208 -0.91406 0.70416 -0.91406 0.70439 C -0.91836 0.71018 -0.91524 0.70648 -0.92292 0.70926 C -0.9263 0.71064 -0.92787 0.71203 -0.93125 0.71458 C -0.93906 0.71412 -0.94675 0.71388 -0.95443 0.71296 C -0.95547 0.71273 -0.95677 0.71203 -0.95768 0.71111 C -0.95886 0.71018 -0.95938 0.70879 -0.96068 0.70763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364FE5AC-A457-463D-9F5F-E25AD517130B}"/>
              </a:ext>
            </a:extLst>
          </p:cNvPr>
          <p:cNvSpPr/>
          <p:nvPr userDrawn="1"/>
        </p:nvSpPr>
        <p:spPr>
          <a:xfrm>
            <a:off x="13471769" y="2107100"/>
            <a:ext cx="12192000" cy="12347685"/>
          </a:xfrm>
          <a:custGeom>
            <a:avLst/>
            <a:gdLst>
              <a:gd name="connsiteX0" fmla="*/ 1062039 w 4257900"/>
              <a:gd name="connsiteY0" fmla="*/ 0 h 4312271"/>
              <a:gd name="connsiteX1" fmla="*/ 2136378 w 4257900"/>
              <a:gd name="connsiteY1" fmla="*/ 1072467 h 4312271"/>
              <a:gd name="connsiteX2" fmla="*/ 3201503 w 4257900"/>
              <a:gd name="connsiteY2" fmla="*/ 8028 h 4312271"/>
              <a:gd name="connsiteX3" fmla="*/ 4257417 w 4257900"/>
              <a:gd name="connsiteY3" fmla="*/ 1093250 h 4312271"/>
              <a:gd name="connsiteX4" fmla="*/ 4257675 w 4257900"/>
              <a:gd name="connsiteY4" fmla="*/ 2041712 h 4312271"/>
              <a:gd name="connsiteX5" fmla="*/ 4257428 w 4257900"/>
              <a:gd name="connsiteY5" fmla="*/ 2157879 h 4312271"/>
              <a:gd name="connsiteX6" fmla="*/ 4257900 w 4257900"/>
              <a:gd name="connsiteY6" fmla="*/ 2158120 h 4312271"/>
              <a:gd name="connsiteX7" fmla="*/ 4257427 w 4257900"/>
              <a:gd name="connsiteY7" fmla="*/ 2158590 h 4312271"/>
              <a:gd name="connsiteX8" fmla="*/ 4257417 w 4257900"/>
              <a:gd name="connsiteY8" fmla="*/ 2163192 h 4312271"/>
              <a:gd name="connsiteX9" fmla="*/ 4254350 w 4257900"/>
              <a:gd name="connsiteY9" fmla="*/ 2161648 h 4312271"/>
              <a:gd name="connsiteX10" fmla="*/ 4251623 w 4257900"/>
              <a:gd name="connsiteY10" fmla="*/ 2164357 h 4312271"/>
              <a:gd name="connsiteX11" fmla="*/ 2123874 w 4257900"/>
              <a:gd name="connsiteY11" fmla="*/ 4312271 h 4312271"/>
              <a:gd name="connsiteX12" fmla="*/ 9150 w 4257900"/>
              <a:gd name="connsiteY12" fmla="*/ 2153059 h 4312271"/>
              <a:gd name="connsiteX13" fmla="*/ 4963 w 4257900"/>
              <a:gd name="connsiteY13" fmla="*/ 2155165 h 4312271"/>
              <a:gd name="connsiteX14" fmla="*/ 4949 w 4257900"/>
              <a:gd name="connsiteY14" fmla="*/ 2148769 h 4312271"/>
              <a:gd name="connsiteX15" fmla="*/ 0 w 4257900"/>
              <a:gd name="connsiteY15" fmla="*/ 2143716 h 4312271"/>
              <a:gd name="connsiteX16" fmla="*/ 4933 w 4257900"/>
              <a:gd name="connsiteY16" fmla="*/ 2141237 h 4312271"/>
              <a:gd name="connsiteX17" fmla="*/ 4705 w 4257900"/>
              <a:gd name="connsiteY17" fmla="*/ 2033685 h 4312271"/>
              <a:gd name="connsiteX18" fmla="*/ 4963 w 4257900"/>
              <a:gd name="connsiteY18" fmla="*/ 1085223 h 43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57900" h="4312271">
                <a:moveTo>
                  <a:pt x="1062039" y="0"/>
                </a:moveTo>
                <a:lnTo>
                  <a:pt x="2136378" y="1072467"/>
                </a:lnTo>
                <a:lnTo>
                  <a:pt x="3201503" y="8028"/>
                </a:lnTo>
                <a:lnTo>
                  <a:pt x="4257417" y="1093250"/>
                </a:lnTo>
                <a:cubicBezTo>
                  <a:pt x="4255847" y="1760459"/>
                  <a:pt x="4258693" y="1491522"/>
                  <a:pt x="4257675" y="2041712"/>
                </a:cubicBezTo>
                <a:lnTo>
                  <a:pt x="4257428" y="2157879"/>
                </a:lnTo>
                <a:lnTo>
                  <a:pt x="4257900" y="2158120"/>
                </a:lnTo>
                <a:lnTo>
                  <a:pt x="4257427" y="2158590"/>
                </a:lnTo>
                <a:lnTo>
                  <a:pt x="4257417" y="2163192"/>
                </a:lnTo>
                <a:lnTo>
                  <a:pt x="4254350" y="2161648"/>
                </a:lnTo>
                <a:lnTo>
                  <a:pt x="4251623" y="2164357"/>
                </a:lnTo>
                <a:cubicBezTo>
                  <a:pt x="4124872" y="2290978"/>
                  <a:pt x="2121296" y="4302924"/>
                  <a:pt x="2123874" y="4312271"/>
                </a:cubicBezTo>
                <a:lnTo>
                  <a:pt x="9150" y="2153059"/>
                </a:lnTo>
                <a:lnTo>
                  <a:pt x="4963" y="2155165"/>
                </a:lnTo>
                <a:lnTo>
                  <a:pt x="4949" y="2148769"/>
                </a:lnTo>
                <a:lnTo>
                  <a:pt x="0" y="2143716"/>
                </a:lnTo>
                <a:lnTo>
                  <a:pt x="4933" y="2141237"/>
                </a:lnTo>
                <a:lnTo>
                  <a:pt x="4705" y="2033685"/>
                </a:lnTo>
                <a:cubicBezTo>
                  <a:pt x="3685" y="1483495"/>
                  <a:pt x="6535" y="1752432"/>
                  <a:pt x="4963" y="108522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sp>
        <p:nvSpPr>
          <p:cNvPr id="17" name="Pravoúhlý trojúhelník 6">
            <a:extLst>
              <a:ext uri="{FF2B5EF4-FFF2-40B4-BE49-F238E27FC236}">
                <a16:creationId xmlns:a16="http://schemas.microsoft.com/office/drawing/2014/main" id="{5258F2C1-D8E8-4789-AEAD-44AACFD43F5E}"/>
              </a:ext>
            </a:extLst>
          </p:cNvPr>
          <p:cNvSpPr/>
          <p:nvPr userDrawn="1"/>
        </p:nvSpPr>
        <p:spPr>
          <a:xfrm rot="2700000" flipV="1">
            <a:off x="14208896" y="1403475"/>
            <a:ext cx="4381784" cy="4348252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C8A4137-B274-4463-BDC3-25216DEF4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1152" y="5320386"/>
            <a:ext cx="537411" cy="537411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5C168AEC-7D9B-4275-A97F-6EF77F2EC1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1252" y="7220143"/>
            <a:ext cx="4112345" cy="41803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DC0B9B8-CE65-4602-8DF3-5A64B88B8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313254" y="2122474"/>
            <a:ext cx="2901462" cy="29102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222 -0.00486 -0.0043 -0.00949 -0.00612 -0.01412 C -0.00977 -0.02269 -0.00743 -0.02107 -0.01355 -0.02824 C -0.01589 -0.03079 -0.0181 -0.03426 -0.02084 -0.03519 L -0.0306 -0.03866 C -0.03477 -0.0382 -0.03907 -0.03959 -0.04271 -0.03704 C -0.04532 -0.03519 -0.04545 -0.0294 -0.04766 -0.02639 C -0.05053 -0.02223 -0.05326 -0.01783 -0.05743 -0.01598 L -0.06094 -0.01412 C -0.06146 -0.01181 -0.06172 -0.00949 -0.06224 -0.00718 C -0.06459 0.00486 -0.06368 -0.00185 -0.07813 -0.00371 C -0.0806 -0.00718 -0.08256 -0.01135 -0.08542 -0.01412 C -0.08659 -0.01528 -0.08803 -0.01644 -0.08907 -0.0176 C -0.09375 -0.02315 -0.08868 -0.01991 -0.09519 -0.02292 C -0.09753 -0.02824 -0.09714 -0.02871 -0.10144 -0.03172 C -0.10248 -0.03241 -0.10378 -0.03264 -0.10482 -0.03334 C -0.1073 -0.03542 -0.11211 -0.04051 -0.11211 -0.04028 C -0.11784 -0.03982 -0.1237 -0.03959 -0.12917 -0.03866 C -0.1306 -0.03843 -0.13164 -0.0375 -0.13308 -0.03704 C -0.1349 -0.03635 -0.13685 -0.03588 -0.13907 -0.03519 C -0.14154 -0.03426 -0.14623 -0.03172 -0.14623 -0.03148 C -0.14714 -0.02986 -0.14753 -0.02778 -0.14857 -0.02639 C -0.15079 -0.02408 -0.15456 -0.02246 -0.1573 -0.02107 C -0.1655 -0.0132 -0.16237 -0.01713 -0.16693 -0.01065 C -0.17683 -0.01111 -0.18646 -0.01135 -0.1961 -0.0125 C -0.19792 -0.0125 -0.19948 -0.01273 -0.20105 -0.01412 C -0.20339 -0.01644 -0.20508 -0.01991 -0.20704 -0.02292 C -0.20782 -0.02408 -0.20847 -0.0257 -0.20964 -0.02639 C -0.21563 -0.03079 -0.21289 -0.02917 -0.21797 -0.03172 C -0.21941 -0.03287 -0.22487 -0.03912 -0.22657 -0.04051 C -0.22787 -0.04121 -0.22904 -0.04144 -0.23034 -0.04213 C -0.23164 -0.04306 -0.23256 -0.04468 -0.23399 -0.04584 C -0.23803 -0.04931 -0.23842 -0.04908 -0.24232 -0.05093 C -0.25339 -0.05047 -0.26433 -0.05116 -0.27526 -0.04931 C -0.27761 -0.04885 -0.27917 -0.04537 -0.28125 -0.04398 C -0.28282 -0.04306 -0.28477 -0.04283 -0.2862 -0.04213 C -0.28789 -0.04098 -0.28959 -0.03982 -0.29102 -0.03866 C -0.29232 -0.03797 -0.29375 -0.03797 -0.2948 -0.03704 C -0.29636 -0.03565 -0.29727 -0.03357 -0.29818 -0.03172 C -0.30105 -0.02732 -0.30235 -0.02292 -0.30573 -0.01945 C -0.30717 -0.01783 -0.30899 -0.0169 -0.31055 -0.01598 C -0.31381 -0.01412 -0.31914 -0.01158 -0.32279 -0.01065 C -0.32526 -0.00996 -0.32761 -0.00949 -0.33008 -0.0088 C -0.33308 -0.00903 -0.34961 -0.00857 -0.35678 -0.0125 C -0.36303 -0.01574 -0.36081 -0.01598 -0.36667 -0.02107 C -0.37019 -0.02454 -0.37188 -0.02408 -0.37513 -0.02824 C -0.37956 -0.03403 -0.38204 -0.03982 -0.38724 -0.04398 C -0.38842 -0.04491 -0.38959 -0.04491 -0.39076 -0.04584 C -0.39232 -0.04676 -0.39323 -0.04861 -0.39441 -0.04931 C -0.39688 -0.05047 -0.39974 -0.05047 -0.40209 -0.05093 C -0.41185 -0.05324 -0.41107 -0.05278 -0.42253 -0.0544 C -0.43724 -0.05973 -0.43073 -0.05834 -0.46042 -0.05278 C -0.46211 -0.05232 -0.46342 -0.05023 -0.46511 -0.04931 C -0.46758 -0.04792 -0.4724 -0.04584 -0.4724 -0.0456 C -0.48164 -0.03241 -0.47097 -0.0463 -0.47982 -0.03866 C -0.48803 -0.03148 -0.47539 -0.03843 -0.48581 -0.03334 C -0.48907 -0.03056 -0.49089 -0.02824 -0.49441 -0.02639 C -0.49584 -0.0257 -0.4974 -0.02547 -0.49922 -0.02477 C -0.50105 -0.02385 -0.50261 -0.02199 -0.50417 -0.02107 C -0.50743 -0.01922 -0.51433 -0.01829 -0.51758 -0.0176 C -0.52995 -0.01181 -0.52891 -0.01065 -0.54792 -0.01598 C -0.54922 -0.01621 -0.54922 -0.01991 -0.55026 -0.02107 C -0.55144 -0.02223 -0.55287 -0.02223 -0.55391 -0.02292 C -0.55847 -0.03565 -0.55391 -0.02454 -0.56133 -0.03704 C -0.56224 -0.03866 -0.56263 -0.04074 -0.56381 -0.04213 C -0.56862 -0.04838 -0.57579 -0.05324 -0.58191 -0.0544 L -0.5905 -0.05625 C -0.59584 -0.06158 -0.5948 -0.06158 -0.60391 -0.06158 C -0.625 -0.06158 -0.6461 -0.06042 -0.66732 -0.05973 C -0.67292 -0.05162 -0.66954 -0.05579 -0.678 -0.04746 C -0.67943 -0.0463 -0.68047 -0.04491 -0.68178 -0.04398 C -0.68347 -0.04283 -0.68503 -0.0419 -0.68646 -0.04051 C -0.6892 -0.0382 -0.69102 -0.03473 -0.69414 -0.03334 C -0.69506 -0.03287 -0.69636 -0.03241 -0.69779 -0.03172 C -0.69961 -0.03056 -0.70144 -0.02917 -0.70365 -0.02824 C -0.70743 -0.02639 -0.7125 -0.02547 -0.71589 -0.02477 C -0.72279 -0.02523 -0.72969 -0.025 -0.73659 -0.02639 C -0.73803 -0.02685 -0.73894 -0.02894 -0.74024 -0.02986 C -0.74388 -0.0331 -0.74545 -0.0331 -0.74883 -0.03704 C -0.75808 -0.04815 -0.74701 -0.03704 -0.75612 -0.04584 C -0.76068 -0.05533 -0.75612 -0.04723 -0.76198 -0.0544 C -0.76355 -0.05602 -0.76446 -0.0581 -0.76576 -0.05973 C -0.76901 -0.06366 -0.76941 -0.0632 -0.77292 -0.06505 C -0.77422 -0.06621 -0.77553 -0.06783 -0.77657 -0.06852 C -0.79636 -0.07894 -0.82891 -0.0706 -0.84245 -0.07037 C -0.84349 -0.06968 -0.84493 -0.06898 -0.8461 -0.06852 C -0.84779 -0.06783 -0.84948 -0.06783 -0.85105 -0.06667 C -0.85521 -0.06366 -0.85925 -0.05996 -0.86303 -0.05625 C -0.86433 -0.0551 -0.86537 -0.05371 -0.8668 -0.05278 C -0.86914 -0.05116 -0.87409 -0.04931 -0.87409 -0.04908 C -0.87579 -0.04746 -0.87709 -0.04537 -0.87904 -0.04398 C -0.88021 -0.04283 -0.88646 -0.04074 -0.88737 -0.04051 C -0.89532 -0.03797 -0.89414 -0.03866 -0.90326 -0.03704 C -0.90612 -0.03635 -0.90899 -0.03588 -0.91185 -0.03519 C -0.91381 -0.03473 -0.91602 -0.0338 -0.91784 -0.03334 C -0.92162 -0.03264 -0.92513 -0.03218 -0.92891 -0.03172 C -0.93477 -0.03287 -0.94115 -0.0338 -0.94701 -0.03519 C -0.94831 -0.03542 -0.94948 -0.03611 -0.95079 -0.03704 C -0.95808 -0.04329 -0.94532 -0.04028 -0.96042 -0.04746 C -0.96303 -0.04861 -0.96563 -0.04885 -0.96784 -0.05093 C -0.96901 -0.05209 -0.97019 -0.05371 -0.97136 -0.0544 C -0.97839 -0.05903 -0.98282 -0.05857 -0.99089 -0.06158 C -0.99779 -0.06389 -0.99414 -0.06273 -1.00183 -0.06505 C -1.00717 -0.06435 -1.01224 -0.06435 -1.01771 -0.0632 C -1.02032 -0.06273 -1.02266 -0.06088 -1.025 -0.05973 C -1.03021 -0.05718 -1.02761 -0.0588 -1.03321 -0.0544 C -1.03607 -0.04838 -1.03607 -0.04792 -1.04063 -0.04213 C -1.04193 -0.04074 -1.04323 -0.04005 -1.04428 -0.03866 C -1.05026 -0.03172 -1.04284 -0.03912 -1.04883 -0.02986 C -1.05039 -0.02778 -1.05222 -0.02639 -1.05391 -0.02477 C -1.05495 -0.02338 -1.05612 -0.02199 -1.05743 -0.02107 C -1.05964 -0.01968 -1.06446 -0.0176 -1.06446 -0.01736 C -1.06875 -0.01158 -1.06563 -0.01528 -1.07331 -0.0125 C -1.0767 -0.01111 -1.07826 -0.00973 -1.08165 -0.00718 C -1.08946 -0.00764 -1.09714 -0.00787 -1.10482 -0.0088 C -1.10586 -0.00903 -1.10717 -0.00973 -1.10808 -0.01065 C -1.10925 -0.01158 -1.10977 -0.01297 -1.11107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6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05.02.2022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721" r:id="rId4"/>
    <p:sldLayoutId id="2147483722" r:id="rId5"/>
    <p:sldLayoutId id="2147483714" r:id="rId6"/>
    <p:sldLayoutId id="2147483661" r:id="rId7"/>
    <p:sldLayoutId id="2147483684" r:id="rId8"/>
    <p:sldLayoutId id="2147483698" r:id="rId9"/>
    <p:sldLayoutId id="2147483716" r:id="rId10"/>
    <p:sldLayoutId id="2147483717" r:id="rId11"/>
    <p:sldLayoutId id="2147483712" r:id="rId12"/>
    <p:sldLayoutId id="2147483718" r:id="rId13"/>
    <p:sldLayoutId id="2147483719" r:id="rId14"/>
    <p:sldLayoutId id="2147483720" r:id="rId15"/>
    <p:sldLayoutId id="2147483713" r:id="rId16"/>
    <p:sldLayoutId id="2147483654" r:id="rId17"/>
    <p:sldLayoutId id="2147483708" r:id="rId18"/>
    <p:sldLayoutId id="2147483709" r:id="rId19"/>
    <p:sldLayoutId id="2147483685" r:id="rId20"/>
    <p:sldLayoutId id="2147483692" r:id="rId21"/>
    <p:sldLayoutId id="2147483678" r:id="rId22"/>
    <p:sldLayoutId id="2147483710" r:id="rId23"/>
    <p:sldLayoutId id="2147483653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emf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17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32FE049-4006-4C68-A881-252CF439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6EA74F8-8DA6-4472-BC4D-C340586692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7">
            <a:extLst>
              <a:ext uri="{FF2B5EF4-FFF2-40B4-BE49-F238E27FC236}">
                <a16:creationId xmlns:a16="http://schemas.microsoft.com/office/drawing/2014/main" id="{2DCBCF05-0676-4382-998D-793423E85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980728"/>
            <a:ext cx="10435123" cy="560814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6CD8570-99E6-4BDF-929E-44755D9C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069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Franklin Gothic Book" panose="020B0503020102020204" pitchFamily="34" charset="0"/>
              </a:rPr>
              <a:t>Život ve venkovské krajině – mozaika polí, luk, mezí a sadů</a:t>
            </a:r>
            <a:br>
              <a:rPr lang="cs-CZ" sz="3600" b="1" dirty="0">
                <a:latin typeface="Franklin Gothic Book" panose="020B0503020102020204" pitchFamily="34" charset="0"/>
              </a:rPr>
            </a:br>
            <a:r>
              <a:rPr lang="cs-CZ" sz="2700" dirty="0">
                <a:latin typeface="Franklin Gothic Book" panose="020B0503020102020204" pitchFamily="34" charset="0"/>
              </a:rPr>
              <a:t>Mizející</a:t>
            </a:r>
            <a:r>
              <a:rPr lang="cs-CZ" sz="2700" dirty="0"/>
              <a:t> </a:t>
            </a:r>
            <a:r>
              <a:rPr lang="cs-CZ" sz="2700" b="1" dirty="0"/>
              <a:t>druhy: doklady z herbáře Muzea Říčany</a:t>
            </a:r>
            <a:br>
              <a:rPr lang="cs-CZ" sz="3600" b="1" dirty="0">
                <a:latin typeface="Franklin Gothic Book" panose="020B0503020102020204" pitchFamily="34" charset="0"/>
              </a:rPr>
            </a:br>
            <a:endParaRPr lang="cs-CZ" sz="2700" dirty="0">
              <a:latin typeface="Franklin Gothic Book" panose="020B05030201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959A00F-4B9B-4E1E-B5E7-50A13582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9" y="968403"/>
            <a:ext cx="2088232" cy="30733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6FEB4F5-688F-4F8E-B931-ECCFCE52F38E}"/>
              </a:ext>
            </a:extLst>
          </p:cNvPr>
          <p:cNvSpPr txBox="1"/>
          <p:nvPr/>
        </p:nvSpPr>
        <p:spPr>
          <a:xfrm>
            <a:off x="1343472" y="3244334"/>
            <a:ext cx="240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Kosatec sibiřský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3225CF2-7542-4FFD-AAE1-0E14F1BD0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7" y="1679706"/>
            <a:ext cx="1968715" cy="295307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7A0F02-F4BD-410F-8DEA-CE586D7C4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73922" y="4600687"/>
            <a:ext cx="2739918" cy="16333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FAF13A8-41ED-4204-BBF1-A70285CA706F}"/>
              </a:ext>
            </a:extLst>
          </p:cNvPr>
          <p:cNvSpPr txBox="1"/>
          <p:nvPr/>
        </p:nvSpPr>
        <p:spPr>
          <a:xfrm>
            <a:off x="1302864" y="4731563"/>
            <a:ext cx="240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Upolín evropský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4794354-2043-42C6-BE8C-E3A0AB374E88}"/>
              </a:ext>
            </a:extLst>
          </p:cNvPr>
          <p:cNvSpPr/>
          <p:nvPr/>
        </p:nvSpPr>
        <p:spPr>
          <a:xfrm>
            <a:off x="3820723" y="6063441"/>
            <a:ext cx="1224136" cy="389895"/>
          </a:xfrm>
          <a:prstGeom prst="ellipse">
            <a:avLst/>
          </a:prstGeom>
          <a:noFill/>
          <a:ln w="57150">
            <a:solidFill>
              <a:srgbClr val="F61B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>
                <a:latin typeface="Franklin Gothic Book" panose="020B0503020102020204" pitchFamily="34" charset="0"/>
              </a:rPr>
              <a:t>Život ve venkovské krajině – mozaika polí, luk, mezí a sadů</a:t>
            </a:r>
            <a:br>
              <a:rPr lang="cs-CZ" sz="3600" b="1" dirty="0">
                <a:latin typeface="Franklin Gothic Book" panose="020B0503020102020204" pitchFamily="34" charset="0"/>
              </a:rPr>
            </a:br>
            <a:br>
              <a:rPr lang="cs-CZ" sz="3600" b="1" dirty="0">
                <a:latin typeface="Franklin Gothic Book" panose="020B0503020102020204" pitchFamily="34" charset="0"/>
              </a:rPr>
            </a:br>
            <a:r>
              <a:rPr lang="cs-CZ" sz="2700" b="1" dirty="0"/>
              <a:t>Zmizelé druhy: doklady ze sbírek Muzea Říčany</a:t>
            </a:r>
            <a:br>
              <a:rPr lang="cs-CZ" sz="3600" b="1" dirty="0">
                <a:latin typeface="Franklin Gothic Book" panose="020B0503020102020204" pitchFamily="34" charset="0"/>
              </a:rPr>
            </a:br>
            <a:r>
              <a:rPr lang="cs-CZ" sz="2700" dirty="0">
                <a:latin typeface="Franklin Gothic Book" panose="020B0503020102020204" pitchFamily="34" charset="0"/>
              </a:rPr>
              <a:t>78 druhů denních motýlů na </a:t>
            </a:r>
            <a:r>
              <a:rPr lang="cs-CZ" sz="2700" dirty="0" err="1">
                <a:latin typeface="Franklin Gothic Book" panose="020B0503020102020204" pitchFamily="34" charset="0"/>
              </a:rPr>
              <a:t>Říčansku</a:t>
            </a:r>
            <a:r>
              <a:rPr lang="cs-CZ" sz="2700" dirty="0">
                <a:latin typeface="Franklin Gothic Book" panose="020B0503020102020204" pitchFamily="34" charset="0"/>
              </a:rPr>
              <a:t> (50. léta 20. století)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Otakárci, bělásci, žluťásci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Okáči, ostruháčci, modrásci</a:t>
            </a:r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CA75C2AF-D08B-4D15-BC13-5AE7C92372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6E6CB0FA-BA21-4B37-942D-C8B90C34AD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505075"/>
            <a:ext cx="4912784" cy="3684588"/>
          </a:xfr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D0AC94E-348B-40FE-A7A3-9E7496DB1E17}"/>
              </a:ext>
            </a:extLst>
          </p:cNvPr>
          <p:cNvSpPr/>
          <p:nvPr/>
        </p:nvSpPr>
        <p:spPr>
          <a:xfrm>
            <a:off x="2194545" y="2779402"/>
            <a:ext cx="1224136" cy="1080120"/>
          </a:xfrm>
          <a:prstGeom prst="ellipse">
            <a:avLst/>
          </a:prstGeom>
          <a:noFill/>
          <a:ln w="57150">
            <a:solidFill>
              <a:srgbClr val="F61B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35CA3EE-7015-4085-83AC-D41C9EF75DEC}"/>
              </a:ext>
            </a:extLst>
          </p:cNvPr>
          <p:cNvSpPr/>
          <p:nvPr/>
        </p:nvSpPr>
        <p:spPr>
          <a:xfrm>
            <a:off x="10200456" y="3812484"/>
            <a:ext cx="1224136" cy="1080120"/>
          </a:xfrm>
          <a:prstGeom prst="ellipse">
            <a:avLst/>
          </a:prstGeom>
          <a:noFill/>
          <a:ln w="57150">
            <a:solidFill>
              <a:srgbClr val="F61B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2F479B-87CD-4B25-9BD1-A9885FAE140F}"/>
              </a:ext>
            </a:extLst>
          </p:cNvPr>
          <p:cNvSpPr txBox="1"/>
          <p:nvPr/>
        </p:nvSpPr>
        <p:spPr>
          <a:xfrm>
            <a:off x="2351584" y="6279324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bělásek ovocný – sady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01026CA-1CC8-4B25-8427-695D7EFECF75}"/>
              </a:ext>
            </a:extLst>
          </p:cNvPr>
          <p:cNvSpPr txBox="1"/>
          <p:nvPr/>
        </p:nvSpPr>
        <p:spPr>
          <a:xfrm>
            <a:off x="7025383" y="6237312"/>
            <a:ext cx="417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modrásek bahenní – mokré květnaté louky</a:t>
            </a:r>
          </a:p>
        </p:txBody>
      </p:sp>
    </p:spTree>
    <p:extLst>
      <p:ext uri="{BB962C8B-B14F-4D97-AF65-F5344CB8AC3E}">
        <p14:creationId xmlns:p14="http://schemas.microsoft.com/office/powerpoint/2010/main" val="147281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Franklin Gothic Book" panose="020B0503020102020204" pitchFamily="34" charset="0"/>
              </a:rPr>
              <a:t>Život na poli: motýli – dnes?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bělásek řepkový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b="0" dirty="0"/>
              <a:t>38 druhů zjištěno při monitoringu           v letech 2019/20</a:t>
            </a:r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A3ACFA56-8484-478B-A715-02CC89C232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429"/>
            <a:ext cx="5183188" cy="3455880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84F0EE85-FF09-4FB9-B3BB-E7A1AF2FFD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7897"/>
            <a:ext cx="5157787" cy="3438944"/>
          </a:xfrm>
        </p:spPr>
      </p:pic>
    </p:spTree>
    <p:extLst>
      <p:ext uri="{BB962C8B-B14F-4D97-AF65-F5344CB8AC3E}">
        <p14:creationId xmlns:p14="http://schemas.microsoft.com/office/powerpoint/2010/main" val="1774578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5953D4C4-5861-4D5D-A56A-ECC35F4738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716"/>
            <a:ext cx="12192000" cy="812799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C57830-D42E-42B4-B233-66F1ADF61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Franklin Gothic Book" panose="020B0503020102020204" pitchFamily="34" charset="0"/>
              </a:rPr>
              <a:t>Život na poli?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90D55CA-DDBF-4BB3-A63B-0F449ACC2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99856" y="372372"/>
            <a:ext cx="6695356" cy="823912"/>
          </a:xfrm>
        </p:spPr>
        <p:txBody>
          <a:bodyPr/>
          <a:lstStyle/>
          <a:p>
            <a:r>
              <a:rPr lang="cs-CZ" dirty="0"/>
              <a:t>Řepka olejná se ošetřuje insekticidy až 10 x ročně</a:t>
            </a:r>
          </a:p>
        </p:txBody>
      </p:sp>
    </p:spTree>
    <p:extLst>
      <p:ext uri="{BB962C8B-B14F-4D97-AF65-F5344CB8AC3E}">
        <p14:creationId xmlns:p14="http://schemas.microsoft.com/office/powerpoint/2010/main" val="8015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4A952-2E44-4CEF-9507-69E8F3E73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Mizející druhy z venkovské krajiny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FE263A-E857-4921-B353-DD0A85B74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Potoky a mokřady: čolek horský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1A7053C-038D-4C19-A505-1A341F505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Ovocné sady: krasec třešňový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DAC50D3-989D-490F-AF57-FC1542CAAD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73284"/>
            <a:ext cx="5183188" cy="2748169"/>
          </a:xfr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E62AFD7-D158-4F91-8BFC-AA0CE9B863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4" y="2505075"/>
            <a:ext cx="491579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9B2B85-0799-4503-B329-EA94CEEB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Památky v krajině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FCA872-D862-4FCA-9EA3-0C47CEA61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Tehovská lípa	         sv. Donát u Kolovrat</a:t>
            </a:r>
            <a:endParaRPr lang="en-GB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4E68E8C-8148-4F32-883E-EB3DD03348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805" y="3119882"/>
            <a:ext cx="3684587" cy="2454973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7D651CA-D2A9-4477-8AC7-3DD25BFE0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Kaple sv. Anny ve Strančicích</a:t>
            </a:r>
            <a:endParaRPr lang="en-GB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FDEAE478-284A-4971-A5C4-77F3965B65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26" y="2505074"/>
            <a:ext cx="2454973" cy="368458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E7C28E4-1A47-4A5E-83CE-B2A5D6153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18" y="2505073"/>
            <a:ext cx="5530074" cy="36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8B9D7-EDDC-4995-A16A-A8D377CC4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Franklin Gothic Book" panose="020B0503020102020204" pitchFamily="34" charset="0"/>
              </a:rPr>
              <a:t>Pole kolem nás – co nám řeknou databáze a mapy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79694DD-2F45-41B4-9E99-A2F445D03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70D7D2F-228F-4A09-BB78-5B1ECBDA96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 b="4460"/>
          <a:stretch/>
        </p:blipFill>
        <p:spPr>
          <a:xfrm>
            <a:off x="836612" y="1556792"/>
            <a:ext cx="9147820" cy="4536504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C3127EE-4465-4B75-9AA9-1EC69BBA5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1660" y="5729524"/>
            <a:ext cx="5183188" cy="823912"/>
          </a:xfrm>
        </p:spPr>
        <p:txBody>
          <a:bodyPr>
            <a:normAutofit/>
          </a:bodyPr>
          <a:lstStyle/>
          <a:p>
            <a:r>
              <a:rPr lang="cs-CZ" sz="1600" b="0" dirty="0"/>
              <a:t>Zdroj: mapy.cz</a:t>
            </a:r>
          </a:p>
        </p:txBody>
      </p:sp>
    </p:spTree>
    <p:extLst>
      <p:ext uri="{BB962C8B-B14F-4D97-AF65-F5344CB8AC3E}">
        <p14:creationId xmlns:p14="http://schemas.microsoft.com/office/powerpoint/2010/main" val="184987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4D97318-8659-4B4A-8911-A58197619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BE458D40-23FC-45A7-A4CB-F12EC588C5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7897"/>
            <a:ext cx="5157787" cy="3438944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AC33409-E97F-4C9D-B651-092FD634C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0BE7F8D4-410D-4DA0-996C-F580F512E8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429"/>
            <a:ext cx="5183188" cy="3455880"/>
          </a:xfr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D8D148E-64D7-49F3-9173-51EC75A2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Franklin Gothic Book" panose="020B0503020102020204" pitchFamily="34" charset="0"/>
              </a:rPr>
              <a:t>Co budeme zkoumat a jaké pomůcky si vezmeme s sebou?</a:t>
            </a:r>
            <a:endParaRPr lang="en-GB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5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C90F5-C4F2-496F-A4F7-DB81E44C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Kudy kam?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D257B76-43F2-40E2-A3C9-94C0913EB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sever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0E24E11-529F-46B4-BB00-5AD3DE622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07" y="2624986"/>
            <a:ext cx="5157787" cy="3438944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473B985-8C68-4420-A549-C54983DEA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… a na jih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4F78680B-4AF4-4D0F-85FF-8A1BF13EDD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7" y="2624986"/>
            <a:ext cx="5183188" cy="3455880"/>
          </a:xfrm>
        </p:spPr>
      </p:pic>
    </p:spTree>
    <p:extLst>
      <p:ext uri="{BB962C8B-B14F-4D97-AF65-F5344CB8AC3E}">
        <p14:creationId xmlns:p14="http://schemas.microsoft.com/office/powerpoint/2010/main" val="317685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36132" cy="1600200"/>
          </a:xfrm>
        </p:spPr>
        <p:txBody>
          <a:bodyPr/>
          <a:lstStyle/>
          <a:p>
            <a:r>
              <a:rPr lang="cs-CZ" b="1" dirty="0"/>
              <a:t>Kritéria pro výběr trasy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Jsou tam velká i menší pole, kde hospodaří soukromý zemědělec   i větší firma.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Vedou tam staré nebo obnovené polní cesty.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Drobné památky: zvoničky, kříže, kapličky, památné stromy.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Cestou je občerstvení.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Trasu projedeme na kole za méně než 1,5 hodiny.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07" y="987425"/>
            <a:ext cx="5261961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53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2BD028-A9CB-4E14-B004-AD60721AB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b="8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A1E8AC-5662-4B26-BAAB-021E6A28A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609601" y="5295679"/>
            <a:ext cx="962525" cy="907467"/>
          </a:xfrm>
          <a:prstGeom prst="rect">
            <a:avLst/>
          </a:prstGeom>
        </p:spPr>
      </p:pic>
      <p:sp>
        <p:nvSpPr>
          <p:cNvPr id="8" name="Grafický objekt 4">
            <a:extLst>
              <a:ext uri="{FF2B5EF4-FFF2-40B4-BE49-F238E27FC236}">
                <a16:creationId xmlns:a16="http://schemas.microsoft.com/office/drawing/2014/main" id="{BFF6CD63-339A-4D0C-BD1A-EB8FD4F88B53}"/>
              </a:ext>
            </a:extLst>
          </p:cNvPr>
          <p:cNvSpPr/>
          <p:nvPr/>
        </p:nvSpPr>
        <p:spPr>
          <a:xfrm rot="10800000">
            <a:off x="-29728" y="-39890"/>
            <a:ext cx="7084010" cy="6937779"/>
          </a:xfrm>
          <a:custGeom>
            <a:avLst/>
            <a:gdLst>
              <a:gd name="connsiteX0" fmla="*/ 3001965 w 10390474"/>
              <a:gd name="connsiteY0" fmla="*/ 5770400 h 5984042"/>
              <a:gd name="connsiteX1" fmla="*/ 4386455 w 10390474"/>
              <a:gd name="connsiteY1" fmla="*/ 5770400 h 5984042"/>
              <a:gd name="connsiteX2" fmla="*/ 10193152 w 10390474"/>
              <a:gd name="connsiteY2" fmla="*/ 5770400 h 5984042"/>
              <a:gd name="connsiteX3" fmla="*/ 10193152 w 10390474"/>
              <a:gd name="connsiteY3" fmla="*/ 232985 h 5984042"/>
              <a:gd name="connsiteX4" fmla="*/ 4386455 w 10390474"/>
              <a:gd name="connsiteY4" fmla="*/ 232985 h 5984042"/>
              <a:gd name="connsiteX5" fmla="*/ 3001965 w 10390474"/>
              <a:gd name="connsiteY5" fmla="*/ 232985 h 5984042"/>
              <a:gd name="connsiteX6" fmla="*/ 232985 w 10390474"/>
              <a:gd name="connsiteY6" fmla="*/ 3001965 h 5984042"/>
              <a:gd name="connsiteX0" fmla="*/ 2768980 w 9960167"/>
              <a:gd name="connsiteY0" fmla="*/ 5537415 h 5553457"/>
              <a:gd name="connsiteX1" fmla="*/ 4153470 w 9960167"/>
              <a:gd name="connsiteY1" fmla="*/ 5537415 h 5553457"/>
              <a:gd name="connsiteX2" fmla="*/ 6880083 w 9960167"/>
              <a:gd name="connsiteY2" fmla="*/ 5553457 h 5553457"/>
              <a:gd name="connsiteX3" fmla="*/ 9960167 w 9960167"/>
              <a:gd name="connsiteY3" fmla="*/ 0 h 5553457"/>
              <a:gd name="connsiteX4" fmla="*/ 4153470 w 9960167"/>
              <a:gd name="connsiteY4" fmla="*/ 0 h 5553457"/>
              <a:gd name="connsiteX5" fmla="*/ 2768980 w 9960167"/>
              <a:gd name="connsiteY5" fmla="*/ 0 h 5553457"/>
              <a:gd name="connsiteX6" fmla="*/ 0 w 9960167"/>
              <a:gd name="connsiteY6" fmla="*/ 2768980 h 5553457"/>
              <a:gd name="connsiteX7" fmla="*/ 2768980 w 9960167"/>
              <a:gd name="connsiteY7" fmla="*/ 5537415 h 5553457"/>
              <a:gd name="connsiteX0" fmla="*/ 2768980 w 6896125"/>
              <a:gd name="connsiteY0" fmla="*/ 5537415 h 5553457"/>
              <a:gd name="connsiteX1" fmla="*/ 4153470 w 6896125"/>
              <a:gd name="connsiteY1" fmla="*/ 5537415 h 5553457"/>
              <a:gd name="connsiteX2" fmla="*/ 6880083 w 6896125"/>
              <a:gd name="connsiteY2" fmla="*/ 5553457 h 5553457"/>
              <a:gd name="connsiteX3" fmla="*/ 6896125 w 6896125"/>
              <a:gd name="connsiteY3" fmla="*/ 0 h 5553457"/>
              <a:gd name="connsiteX4" fmla="*/ 4153470 w 6896125"/>
              <a:gd name="connsiteY4" fmla="*/ 0 h 5553457"/>
              <a:gd name="connsiteX5" fmla="*/ 2768980 w 6896125"/>
              <a:gd name="connsiteY5" fmla="*/ 0 h 5553457"/>
              <a:gd name="connsiteX6" fmla="*/ 0 w 6896125"/>
              <a:gd name="connsiteY6" fmla="*/ 2768980 h 5553457"/>
              <a:gd name="connsiteX7" fmla="*/ 2768980 w 6896125"/>
              <a:gd name="connsiteY7" fmla="*/ 5537415 h 5553457"/>
              <a:gd name="connsiteX0" fmla="*/ 2768980 w 6896125"/>
              <a:gd name="connsiteY0" fmla="*/ 5537415 h 5537415"/>
              <a:gd name="connsiteX1" fmla="*/ 4153470 w 6896125"/>
              <a:gd name="connsiteY1" fmla="*/ 5537415 h 5537415"/>
              <a:gd name="connsiteX2" fmla="*/ 5650892 w 6896125"/>
              <a:gd name="connsiteY2" fmla="*/ 5527849 h 5537415"/>
              <a:gd name="connsiteX3" fmla="*/ 6896125 w 6896125"/>
              <a:gd name="connsiteY3" fmla="*/ 0 h 5537415"/>
              <a:gd name="connsiteX4" fmla="*/ 4153470 w 6896125"/>
              <a:gd name="connsiteY4" fmla="*/ 0 h 5537415"/>
              <a:gd name="connsiteX5" fmla="*/ 2768980 w 6896125"/>
              <a:gd name="connsiteY5" fmla="*/ 0 h 5537415"/>
              <a:gd name="connsiteX6" fmla="*/ 0 w 6896125"/>
              <a:gd name="connsiteY6" fmla="*/ 2768980 h 5537415"/>
              <a:gd name="connsiteX7" fmla="*/ 2768980 w 6896125"/>
              <a:gd name="connsiteY7" fmla="*/ 5537415 h 5537415"/>
              <a:gd name="connsiteX0" fmla="*/ 2768980 w 5718150"/>
              <a:gd name="connsiteY0" fmla="*/ 5550219 h 5550219"/>
              <a:gd name="connsiteX1" fmla="*/ 4153470 w 5718150"/>
              <a:gd name="connsiteY1" fmla="*/ 5550219 h 5550219"/>
              <a:gd name="connsiteX2" fmla="*/ 5650892 w 5718150"/>
              <a:gd name="connsiteY2" fmla="*/ 5540653 h 5550219"/>
              <a:gd name="connsiteX3" fmla="*/ 5718150 w 5718150"/>
              <a:gd name="connsiteY3" fmla="*/ 0 h 5550219"/>
              <a:gd name="connsiteX4" fmla="*/ 4153470 w 5718150"/>
              <a:gd name="connsiteY4" fmla="*/ 12804 h 5550219"/>
              <a:gd name="connsiteX5" fmla="*/ 2768980 w 5718150"/>
              <a:gd name="connsiteY5" fmla="*/ 12804 h 5550219"/>
              <a:gd name="connsiteX6" fmla="*/ 0 w 5718150"/>
              <a:gd name="connsiteY6" fmla="*/ 2781784 h 5550219"/>
              <a:gd name="connsiteX7" fmla="*/ 2768980 w 5718150"/>
              <a:gd name="connsiteY7" fmla="*/ 5550219 h 5550219"/>
              <a:gd name="connsiteX0" fmla="*/ 2768980 w 5692542"/>
              <a:gd name="connsiteY0" fmla="*/ 5537415 h 5537415"/>
              <a:gd name="connsiteX1" fmla="*/ 4153470 w 5692542"/>
              <a:gd name="connsiteY1" fmla="*/ 5537415 h 5537415"/>
              <a:gd name="connsiteX2" fmla="*/ 5650892 w 5692542"/>
              <a:gd name="connsiteY2" fmla="*/ 5527849 h 5537415"/>
              <a:gd name="connsiteX3" fmla="*/ 5692542 w 5692542"/>
              <a:gd name="connsiteY3" fmla="*/ 0 h 5537415"/>
              <a:gd name="connsiteX4" fmla="*/ 4153470 w 5692542"/>
              <a:gd name="connsiteY4" fmla="*/ 0 h 5537415"/>
              <a:gd name="connsiteX5" fmla="*/ 2768980 w 5692542"/>
              <a:gd name="connsiteY5" fmla="*/ 0 h 5537415"/>
              <a:gd name="connsiteX6" fmla="*/ 0 w 5692542"/>
              <a:gd name="connsiteY6" fmla="*/ 2768980 h 5537415"/>
              <a:gd name="connsiteX7" fmla="*/ 2768980 w 5692542"/>
              <a:gd name="connsiteY7" fmla="*/ 5537415 h 5537415"/>
              <a:gd name="connsiteX0" fmla="*/ 2768980 w 5654130"/>
              <a:gd name="connsiteY0" fmla="*/ 5537415 h 5537415"/>
              <a:gd name="connsiteX1" fmla="*/ 4153470 w 5654130"/>
              <a:gd name="connsiteY1" fmla="*/ 5537415 h 5537415"/>
              <a:gd name="connsiteX2" fmla="*/ 5650892 w 5654130"/>
              <a:gd name="connsiteY2" fmla="*/ 5527849 h 5537415"/>
              <a:gd name="connsiteX3" fmla="*/ 5654130 w 5654130"/>
              <a:gd name="connsiteY3" fmla="*/ 0 h 5537415"/>
              <a:gd name="connsiteX4" fmla="*/ 4153470 w 5654130"/>
              <a:gd name="connsiteY4" fmla="*/ 0 h 5537415"/>
              <a:gd name="connsiteX5" fmla="*/ 2768980 w 5654130"/>
              <a:gd name="connsiteY5" fmla="*/ 0 h 5537415"/>
              <a:gd name="connsiteX6" fmla="*/ 0 w 5654130"/>
              <a:gd name="connsiteY6" fmla="*/ 2768980 h 5537415"/>
              <a:gd name="connsiteX7" fmla="*/ 2768980 w 5654130"/>
              <a:gd name="connsiteY7" fmla="*/ 5537415 h 553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130" h="5537415">
                <a:moveTo>
                  <a:pt x="2768980" y="5537415"/>
                </a:moveTo>
                <a:lnTo>
                  <a:pt x="4153470" y="5537415"/>
                </a:lnTo>
                <a:lnTo>
                  <a:pt x="5650892" y="5527849"/>
                </a:lnTo>
                <a:cubicBezTo>
                  <a:pt x="5656239" y="3676697"/>
                  <a:pt x="5648783" y="1851152"/>
                  <a:pt x="5654130" y="0"/>
                </a:cubicBezTo>
                <a:lnTo>
                  <a:pt x="4153470" y="0"/>
                </a:lnTo>
                <a:lnTo>
                  <a:pt x="2768980" y="0"/>
                </a:lnTo>
                <a:lnTo>
                  <a:pt x="0" y="2768980"/>
                </a:lnTo>
                <a:lnTo>
                  <a:pt x="2768980" y="5537415"/>
                </a:lnTo>
                <a:close/>
              </a:path>
            </a:pathLst>
          </a:custGeom>
          <a:solidFill>
            <a:srgbClr val="FFFFFF"/>
          </a:solidFill>
          <a:ln w="5439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D935F65-DB79-46E0-9E69-2E3893CAEAC9}"/>
              </a:ext>
            </a:extLst>
          </p:cNvPr>
          <p:cNvSpPr txBox="1">
            <a:spLocks/>
          </p:cNvSpPr>
          <p:nvPr/>
        </p:nvSpPr>
        <p:spPr>
          <a:xfrm>
            <a:off x="875942" y="1268976"/>
            <a:ext cx="3870043" cy="53100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Dnes si naplánujeme výlet do okolí… polní cestou</a:t>
            </a:r>
          </a:p>
        </p:txBody>
      </p:sp>
    </p:spTree>
    <p:extLst>
      <p:ext uri="{BB962C8B-B14F-4D97-AF65-F5344CB8AC3E}">
        <p14:creationId xmlns:p14="http://schemas.microsoft.com/office/powerpoint/2010/main" val="349412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CF8F890-47FB-4091-9FC1-21003EBFB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r="4027" b="5741"/>
          <a:stretch/>
        </p:blipFill>
        <p:spPr>
          <a:xfrm>
            <a:off x="551384" y="1288232"/>
            <a:ext cx="10297144" cy="5112568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01B8692-6CB5-403C-8C61-5D484CA50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D116F4D9-6223-40D9-BC5F-025571A9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7544"/>
          </a:xfrm>
        </p:spPr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Příklad trasy</a:t>
            </a:r>
            <a:endParaRPr lang="en-GB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70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486C-AEB5-48E8-8D5C-09F941D9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E4EDAD-1604-4827-B145-DE4D23204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408B434-528E-40CA-812E-4B63EBD01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" y="44624"/>
            <a:ext cx="12058722" cy="6480720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93461A2-0158-4581-8BDA-0791E702F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B3B2B08-A69D-4BBC-8E33-2C80FF17E6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328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4">
            <a:extLst>
              <a:ext uri="{FF2B5EF4-FFF2-40B4-BE49-F238E27FC236}">
                <a16:creationId xmlns:a16="http://schemas.microsoft.com/office/drawing/2014/main" id="{E8D1043A-C4F8-4334-84CC-13A772032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3" y="145032"/>
            <a:ext cx="6552728" cy="63753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0688529-0763-437E-A088-2467AC9A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704" y="3068960"/>
            <a:ext cx="5121657" cy="3430453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3555687-8CDD-45C9-9F9E-705A0813A4A3}"/>
              </a:ext>
            </a:extLst>
          </p:cNvPr>
          <p:cNvSpPr txBox="1">
            <a:spLocks/>
          </p:cNvSpPr>
          <p:nvPr/>
        </p:nvSpPr>
        <p:spPr>
          <a:xfrm>
            <a:off x="479376" y="548680"/>
            <a:ext cx="403207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>
                <a:latin typeface="Franklin Gothic Book" panose="020B0503020102020204" pitchFamily="34" charset="0"/>
              </a:rPr>
              <a:t>Krajina na historických mapách: </a:t>
            </a:r>
          </a:p>
          <a:p>
            <a:endParaRPr lang="cs-CZ" sz="3200" dirty="0">
              <a:latin typeface="Franklin Gothic Book" panose="020B0503020102020204" pitchFamily="34" charset="0"/>
            </a:endParaRPr>
          </a:p>
          <a:p>
            <a:r>
              <a:rPr lang="cs-CZ" sz="3200" dirty="0">
                <a:latin typeface="Franklin Gothic Book" panose="020B0503020102020204" pitchFamily="34" charset="0"/>
              </a:rPr>
              <a:t>Jak to kolem naší trasy vypadalo dříve?</a:t>
            </a:r>
            <a:endParaRPr lang="en-GB" sz="3200" dirty="0">
              <a:latin typeface="Franklin Gothic Book" panose="020B05030201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3B310D8-DEB8-4414-ADC5-49EA556EA452}"/>
              </a:ext>
            </a:extLst>
          </p:cNvPr>
          <p:cNvSpPr txBox="1"/>
          <p:nvPr/>
        </p:nvSpPr>
        <p:spPr>
          <a:xfrm>
            <a:off x="-96688" y="6472278"/>
            <a:ext cx="1186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Mapa stabilního katastru (1841) a letecká </a:t>
            </a:r>
            <a:r>
              <a:rPr lang="cs-CZ" dirty="0" err="1"/>
              <a:t>ortofotomapa</a:t>
            </a:r>
            <a:r>
              <a:rPr lang="cs-CZ" dirty="0"/>
              <a:t> z 50. let 20. století – zdroj ČUZK (zakoupeno pro archiv Muzea Říčany)</a:t>
            </a:r>
          </a:p>
        </p:txBody>
      </p:sp>
    </p:spTree>
    <p:extLst>
      <p:ext uri="{BB962C8B-B14F-4D97-AF65-F5344CB8AC3E}">
        <p14:creationId xmlns:p14="http://schemas.microsoft.com/office/powerpoint/2010/main" val="22634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36132" cy="1600200"/>
          </a:xfrm>
        </p:spPr>
        <p:txBody>
          <a:bodyPr/>
          <a:lstStyle/>
          <a:p>
            <a:r>
              <a:rPr lang="cs-CZ" b="1" dirty="0"/>
              <a:t>Kritéria pro reportáž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2000" dirty="0">
                <a:latin typeface="Franklin Gothic Book" panose="020B0503020102020204" pitchFamily="34" charset="0"/>
              </a:rPr>
              <a:t>1) min. 2 rozhovory s místními lidmi nebo spolužáky</a:t>
            </a:r>
          </a:p>
          <a:p>
            <a:r>
              <a:rPr lang="cs-CZ" sz="2000" dirty="0">
                <a:latin typeface="Franklin Gothic Book" panose="020B0503020102020204" pitchFamily="34" charset="0"/>
              </a:rPr>
              <a:t>2) min. 5 fotografií míst, která připomínají minulost místa</a:t>
            </a:r>
          </a:p>
          <a:p>
            <a:r>
              <a:rPr lang="cs-CZ" sz="2000" dirty="0">
                <a:latin typeface="Franklin Gothic Book" panose="020B0503020102020204" pitchFamily="34" charset="0"/>
              </a:rPr>
              <a:t>3) min. 3 fotografie současného stavu, který souvisí se zkoumanou otázkou</a:t>
            </a:r>
          </a:p>
          <a:p>
            <a:r>
              <a:rPr lang="cs-CZ" sz="2000" dirty="0">
                <a:latin typeface="Franklin Gothic Book" panose="020B0503020102020204" pitchFamily="34" charset="0"/>
              </a:rPr>
              <a:t>4) příklad/inspirace dobrou praxí (např. opravená zvonička, obnovená polní cesta)</a:t>
            </a:r>
          </a:p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63674721-4E8A-4597-821A-169C2B7A3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688306"/>
            <a:ext cx="6172200" cy="3471862"/>
          </a:xfrm>
        </p:spPr>
      </p:pic>
    </p:spTree>
    <p:extLst>
      <p:ext uri="{BB962C8B-B14F-4D97-AF65-F5344CB8AC3E}">
        <p14:creationId xmlns:p14="http://schemas.microsoft.com/office/powerpoint/2010/main" val="1727214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2BD028-A9CB-4E14-B004-AD60721AB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b="8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A1E8AC-5662-4B26-BAAB-021E6A28A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609601" y="5295679"/>
            <a:ext cx="962525" cy="907467"/>
          </a:xfrm>
          <a:prstGeom prst="rect">
            <a:avLst/>
          </a:prstGeom>
        </p:spPr>
      </p:pic>
      <p:sp>
        <p:nvSpPr>
          <p:cNvPr id="8" name="Grafický objekt 4">
            <a:extLst>
              <a:ext uri="{FF2B5EF4-FFF2-40B4-BE49-F238E27FC236}">
                <a16:creationId xmlns:a16="http://schemas.microsoft.com/office/drawing/2014/main" id="{BFF6CD63-339A-4D0C-BD1A-EB8FD4F88B53}"/>
              </a:ext>
            </a:extLst>
          </p:cNvPr>
          <p:cNvSpPr/>
          <p:nvPr/>
        </p:nvSpPr>
        <p:spPr>
          <a:xfrm rot="10800000">
            <a:off x="-29728" y="-39890"/>
            <a:ext cx="7084010" cy="6937779"/>
          </a:xfrm>
          <a:custGeom>
            <a:avLst/>
            <a:gdLst>
              <a:gd name="connsiteX0" fmla="*/ 3001965 w 10390474"/>
              <a:gd name="connsiteY0" fmla="*/ 5770400 h 5984042"/>
              <a:gd name="connsiteX1" fmla="*/ 4386455 w 10390474"/>
              <a:gd name="connsiteY1" fmla="*/ 5770400 h 5984042"/>
              <a:gd name="connsiteX2" fmla="*/ 10193152 w 10390474"/>
              <a:gd name="connsiteY2" fmla="*/ 5770400 h 5984042"/>
              <a:gd name="connsiteX3" fmla="*/ 10193152 w 10390474"/>
              <a:gd name="connsiteY3" fmla="*/ 232985 h 5984042"/>
              <a:gd name="connsiteX4" fmla="*/ 4386455 w 10390474"/>
              <a:gd name="connsiteY4" fmla="*/ 232985 h 5984042"/>
              <a:gd name="connsiteX5" fmla="*/ 3001965 w 10390474"/>
              <a:gd name="connsiteY5" fmla="*/ 232985 h 5984042"/>
              <a:gd name="connsiteX6" fmla="*/ 232985 w 10390474"/>
              <a:gd name="connsiteY6" fmla="*/ 3001965 h 5984042"/>
              <a:gd name="connsiteX0" fmla="*/ 2768980 w 9960167"/>
              <a:gd name="connsiteY0" fmla="*/ 5537415 h 5553457"/>
              <a:gd name="connsiteX1" fmla="*/ 4153470 w 9960167"/>
              <a:gd name="connsiteY1" fmla="*/ 5537415 h 5553457"/>
              <a:gd name="connsiteX2" fmla="*/ 6880083 w 9960167"/>
              <a:gd name="connsiteY2" fmla="*/ 5553457 h 5553457"/>
              <a:gd name="connsiteX3" fmla="*/ 9960167 w 9960167"/>
              <a:gd name="connsiteY3" fmla="*/ 0 h 5553457"/>
              <a:gd name="connsiteX4" fmla="*/ 4153470 w 9960167"/>
              <a:gd name="connsiteY4" fmla="*/ 0 h 5553457"/>
              <a:gd name="connsiteX5" fmla="*/ 2768980 w 9960167"/>
              <a:gd name="connsiteY5" fmla="*/ 0 h 5553457"/>
              <a:gd name="connsiteX6" fmla="*/ 0 w 9960167"/>
              <a:gd name="connsiteY6" fmla="*/ 2768980 h 5553457"/>
              <a:gd name="connsiteX7" fmla="*/ 2768980 w 9960167"/>
              <a:gd name="connsiteY7" fmla="*/ 5537415 h 5553457"/>
              <a:gd name="connsiteX0" fmla="*/ 2768980 w 6896125"/>
              <a:gd name="connsiteY0" fmla="*/ 5537415 h 5553457"/>
              <a:gd name="connsiteX1" fmla="*/ 4153470 w 6896125"/>
              <a:gd name="connsiteY1" fmla="*/ 5537415 h 5553457"/>
              <a:gd name="connsiteX2" fmla="*/ 6880083 w 6896125"/>
              <a:gd name="connsiteY2" fmla="*/ 5553457 h 5553457"/>
              <a:gd name="connsiteX3" fmla="*/ 6896125 w 6896125"/>
              <a:gd name="connsiteY3" fmla="*/ 0 h 5553457"/>
              <a:gd name="connsiteX4" fmla="*/ 4153470 w 6896125"/>
              <a:gd name="connsiteY4" fmla="*/ 0 h 5553457"/>
              <a:gd name="connsiteX5" fmla="*/ 2768980 w 6896125"/>
              <a:gd name="connsiteY5" fmla="*/ 0 h 5553457"/>
              <a:gd name="connsiteX6" fmla="*/ 0 w 6896125"/>
              <a:gd name="connsiteY6" fmla="*/ 2768980 h 5553457"/>
              <a:gd name="connsiteX7" fmla="*/ 2768980 w 6896125"/>
              <a:gd name="connsiteY7" fmla="*/ 5537415 h 5553457"/>
              <a:gd name="connsiteX0" fmla="*/ 2768980 w 6896125"/>
              <a:gd name="connsiteY0" fmla="*/ 5537415 h 5537415"/>
              <a:gd name="connsiteX1" fmla="*/ 4153470 w 6896125"/>
              <a:gd name="connsiteY1" fmla="*/ 5537415 h 5537415"/>
              <a:gd name="connsiteX2" fmla="*/ 5650892 w 6896125"/>
              <a:gd name="connsiteY2" fmla="*/ 5527849 h 5537415"/>
              <a:gd name="connsiteX3" fmla="*/ 6896125 w 6896125"/>
              <a:gd name="connsiteY3" fmla="*/ 0 h 5537415"/>
              <a:gd name="connsiteX4" fmla="*/ 4153470 w 6896125"/>
              <a:gd name="connsiteY4" fmla="*/ 0 h 5537415"/>
              <a:gd name="connsiteX5" fmla="*/ 2768980 w 6896125"/>
              <a:gd name="connsiteY5" fmla="*/ 0 h 5537415"/>
              <a:gd name="connsiteX6" fmla="*/ 0 w 6896125"/>
              <a:gd name="connsiteY6" fmla="*/ 2768980 h 5537415"/>
              <a:gd name="connsiteX7" fmla="*/ 2768980 w 6896125"/>
              <a:gd name="connsiteY7" fmla="*/ 5537415 h 5537415"/>
              <a:gd name="connsiteX0" fmla="*/ 2768980 w 5718150"/>
              <a:gd name="connsiteY0" fmla="*/ 5550219 h 5550219"/>
              <a:gd name="connsiteX1" fmla="*/ 4153470 w 5718150"/>
              <a:gd name="connsiteY1" fmla="*/ 5550219 h 5550219"/>
              <a:gd name="connsiteX2" fmla="*/ 5650892 w 5718150"/>
              <a:gd name="connsiteY2" fmla="*/ 5540653 h 5550219"/>
              <a:gd name="connsiteX3" fmla="*/ 5718150 w 5718150"/>
              <a:gd name="connsiteY3" fmla="*/ 0 h 5550219"/>
              <a:gd name="connsiteX4" fmla="*/ 4153470 w 5718150"/>
              <a:gd name="connsiteY4" fmla="*/ 12804 h 5550219"/>
              <a:gd name="connsiteX5" fmla="*/ 2768980 w 5718150"/>
              <a:gd name="connsiteY5" fmla="*/ 12804 h 5550219"/>
              <a:gd name="connsiteX6" fmla="*/ 0 w 5718150"/>
              <a:gd name="connsiteY6" fmla="*/ 2781784 h 5550219"/>
              <a:gd name="connsiteX7" fmla="*/ 2768980 w 5718150"/>
              <a:gd name="connsiteY7" fmla="*/ 5550219 h 5550219"/>
              <a:gd name="connsiteX0" fmla="*/ 2768980 w 5692542"/>
              <a:gd name="connsiteY0" fmla="*/ 5537415 h 5537415"/>
              <a:gd name="connsiteX1" fmla="*/ 4153470 w 5692542"/>
              <a:gd name="connsiteY1" fmla="*/ 5537415 h 5537415"/>
              <a:gd name="connsiteX2" fmla="*/ 5650892 w 5692542"/>
              <a:gd name="connsiteY2" fmla="*/ 5527849 h 5537415"/>
              <a:gd name="connsiteX3" fmla="*/ 5692542 w 5692542"/>
              <a:gd name="connsiteY3" fmla="*/ 0 h 5537415"/>
              <a:gd name="connsiteX4" fmla="*/ 4153470 w 5692542"/>
              <a:gd name="connsiteY4" fmla="*/ 0 h 5537415"/>
              <a:gd name="connsiteX5" fmla="*/ 2768980 w 5692542"/>
              <a:gd name="connsiteY5" fmla="*/ 0 h 5537415"/>
              <a:gd name="connsiteX6" fmla="*/ 0 w 5692542"/>
              <a:gd name="connsiteY6" fmla="*/ 2768980 h 5537415"/>
              <a:gd name="connsiteX7" fmla="*/ 2768980 w 5692542"/>
              <a:gd name="connsiteY7" fmla="*/ 5537415 h 5537415"/>
              <a:gd name="connsiteX0" fmla="*/ 2768980 w 5654130"/>
              <a:gd name="connsiteY0" fmla="*/ 5537415 h 5537415"/>
              <a:gd name="connsiteX1" fmla="*/ 4153470 w 5654130"/>
              <a:gd name="connsiteY1" fmla="*/ 5537415 h 5537415"/>
              <a:gd name="connsiteX2" fmla="*/ 5650892 w 5654130"/>
              <a:gd name="connsiteY2" fmla="*/ 5527849 h 5537415"/>
              <a:gd name="connsiteX3" fmla="*/ 5654130 w 5654130"/>
              <a:gd name="connsiteY3" fmla="*/ 0 h 5537415"/>
              <a:gd name="connsiteX4" fmla="*/ 4153470 w 5654130"/>
              <a:gd name="connsiteY4" fmla="*/ 0 h 5537415"/>
              <a:gd name="connsiteX5" fmla="*/ 2768980 w 5654130"/>
              <a:gd name="connsiteY5" fmla="*/ 0 h 5537415"/>
              <a:gd name="connsiteX6" fmla="*/ 0 w 5654130"/>
              <a:gd name="connsiteY6" fmla="*/ 2768980 h 5537415"/>
              <a:gd name="connsiteX7" fmla="*/ 2768980 w 5654130"/>
              <a:gd name="connsiteY7" fmla="*/ 5537415 h 553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130" h="5537415">
                <a:moveTo>
                  <a:pt x="2768980" y="5537415"/>
                </a:moveTo>
                <a:lnTo>
                  <a:pt x="4153470" y="5537415"/>
                </a:lnTo>
                <a:lnTo>
                  <a:pt x="5650892" y="5527849"/>
                </a:lnTo>
                <a:cubicBezTo>
                  <a:pt x="5656239" y="3676697"/>
                  <a:pt x="5648783" y="1851152"/>
                  <a:pt x="5654130" y="0"/>
                </a:cubicBezTo>
                <a:lnTo>
                  <a:pt x="4153470" y="0"/>
                </a:lnTo>
                <a:lnTo>
                  <a:pt x="2768980" y="0"/>
                </a:lnTo>
                <a:lnTo>
                  <a:pt x="0" y="2768980"/>
                </a:lnTo>
                <a:lnTo>
                  <a:pt x="2768980" y="5537415"/>
                </a:lnTo>
                <a:close/>
              </a:path>
            </a:pathLst>
          </a:custGeom>
          <a:solidFill>
            <a:srgbClr val="FFFFFF"/>
          </a:solidFill>
          <a:ln w="5439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D935F65-DB79-46E0-9E69-2E3893CAEAC9}"/>
              </a:ext>
            </a:extLst>
          </p:cNvPr>
          <p:cNvSpPr txBox="1">
            <a:spLocks/>
          </p:cNvSpPr>
          <p:nvPr/>
        </p:nvSpPr>
        <p:spPr>
          <a:xfrm>
            <a:off x="875942" y="1268976"/>
            <a:ext cx="5076042" cy="53100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solidFill>
                <a:schemeClr val="bg2">
                  <a:lumMod val="25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rPr>
              <a:t>Příště sraz před školou              s helmou, pitím a kolem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88C3AF-DAB4-4291-9FA4-AE8F246B147D}"/>
              </a:ext>
            </a:extLst>
          </p:cNvPr>
          <p:cNvSpPr txBox="1"/>
          <p:nvPr/>
        </p:nvSpPr>
        <p:spPr>
          <a:xfrm>
            <a:off x="7296938" y="116632"/>
            <a:ext cx="5007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Použité fotografie pocházejí z archivu Muzea Říčany</a:t>
            </a:r>
          </a:p>
        </p:txBody>
      </p:sp>
    </p:spTree>
    <p:extLst>
      <p:ext uri="{BB962C8B-B14F-4D97-AF65-F5344CB8AC3E}">
        <p14:creationId xmlns:p14="http://schemas.microsoft.com/office/powerpoint/2010/main" val="121990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D4CE-9484-456F-A4C0-257CFAAB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75456"/>
            <a:ext cx="3932237" cy="59553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Franklin Gothic Book" panose="020B0503020102020204" pitchFamily="34" charset="0"/>
              </a:rPr>
              <a:t>Projekt Proměny krajiny</a:t>
            </a:r>
            <a:endParaRPr lang="en-GB" b="1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E1A7FF2A-C83B-4696-8B84-AD0836F23E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871090"/>
              </p:ext>
            </p:extLst>
          </p:nvPr>
        </p:nvGraphicFramePr>
        <p:xfrm>
          <a:off x="119336" y="1033264"/>
          <a:ext cx="12025336" cy="51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B0A7453B-D5E6-403D-9DDB-BF010C3C1328}"/>
              </a:ext>
            </a:extLst>
          </p:cNvPr>
          <p:cNvSpPr/>
          <p:nvPr/>
        </p:nvSpPr>
        <p:spPr>
          <a:xfrm>
            <a:off x="3473034" y="1033264"/>
            <a:ext cx="3932236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Šipka: ohnutá nahoru 12">
            <a:extLst>
              <a:ext uri="{FF2B5EF4-FFF2-40B4-BE49-F238E27FC236}">
                <a16:creationId xmlns:a16="http://schemas.microsoft.com/office/drawing/2014/main" id="{B91EECE9-DD0D-4588-8D05-C1B9F969D7DC}"/>
              </a:ext>
            </a:extLst>
          </p:cNvPr>
          <p:cNvSpPr/>
          <p:nvPr/>
        </p:nvSpPr>
        <p:spPr>
          <a:xfrm>
            <a:off x="1199456" y="6184776"/>
            <a:ext cx="6696744" cy="5355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5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Rodokmeny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Jaké bylo nejčastější povolání v letech 1920–1950?</a:t>
            </a:r>
          </a:p>
        </p:txBody>
      </p:sp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4624"/>
            <a:ext cx="5184576" cy="729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284984"/>
            <a:ext cx="4392488" cy="336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3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Miloslava Tichá z Pacova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556792"/>
            <a:ext cx="7128792" cy="4645328"/>
          </a:xfrm>
        </p:spPr>
      </p:pic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8040216" y="2505075"/>
            <a:ext cx="3315172" cy="368458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Co dělali tatínek                a maminka?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Jaká místní jména používá?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Kdy šla do školy?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588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3FA57-CE75-4DBB-BF34-D6D0EBA9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Kam paní Tichá chodila na pole?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D262918-E630-4CFD-8D42-B69D8A168C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4" b="7195"/>
          <a:stretch/>
        </p:blipFill>
        <p:spPr>
          <a:xfrm>
            <a:off x="191344" y="1498104"/>
            <a:ext cx="11646616" cy="5040560"/>
          </a:xfr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4B25FA96-5F2D-47CB-8907-3ED45057CE2D}"/>
              </a:ext>
            </a:extLst>
          </p:cNvPr>
          <p:cNvSpPr/>
          <p:nvPr/>
        </p:nvSpPr>
        <p:spPr>
          <a:xfrm>
            <a:off x="3503712" y="4293096"/>
            <a:ext cx="914400" cy="9144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8CF725D-7FFE-424D-99E4-76B50470E31D}"/>
              </a:ext>
            </a:extLst>
          </p:cNvPr>
          <p:cNvSpPr/>
          <p:nvPr/>
        </p:nvSpPr>
        <p:spPr>
          <a:xfrm>
            <a:off x="6240016" y="4581128"/>
            <a:ext cx="914400" cy="9144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EECBCE57-2770-45FA-9008-9B0B8DD8447C}"/>
              </a:ext>
            </a:extLst>
          </p:cNvPr>
          <p:cNvSpPr/>
          <p:nvPr/>
        </p:nvSpPr>
        <p:spPr>
          <a:xfrm>
            <a:off x="8184232" y="1772816"/>
            <a:ext cx="1224136" cy="9144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9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Franklin Gothic Book" panose="020B0503020102020204" pitchFamily="34" charset="0"/>
              </a:rPr>
              <a:t>Cesta polem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 80 lety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pro chleba z Pacova na Vysokou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k babičce pěšky do Pacova       a do Březí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obracet seno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trhat ovoce</a:t>
            </a:r>
          </a:p>
          <a:p>
            <a:r>
              <a:rPr lang="cs-CZ" dirty="0">
                <a:latin typeface="Franklin Gothic Book" panose="020B0503020102020204" pitchFamily="34" charset="0"/>
              </a:rPr>
              <a:t>do školy z Pacova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Dnes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23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7486C-AEB5-48E8-8D5C-09F941D9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E4EDAD-1604-4827-B145-DE4D23204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B408B434-528E-40CA-812E-4B63EBD01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" y="44624"/>
            <a:ext cx="12058722" cy="6480720"/>
          </a:xfr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93461A2-0158-4581-8BDA-0791E702F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B3B2B08-A69D-4BBC-8E33-2C80FF17E67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485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Franklin Gothic Book" panose="020B0503020102020204" pitchFamily="34" charset="0"/>
              </a:rPr>
              <a:t>Život na poli: polní ptáci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C41C8F7-E348-4665-AF89-C2FF7EC8B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 b="13691"/>
          <a:stretch/>
        </p:blipFill>
        <p:spPr>
          <a:xfrm>
            <a:off x="0" y="1484785"/>
            <a:ext cx="12570772" cy="537321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467677"/>
      </p:ext>
    </p:extLst>
  </p:cSld>
  <p:clrMapOvr>
    <a:masterClrMapping/>
  </p:clrMapOvr>
</p:sld>
</file>

<file path=ppt/theme/theme1.xml><?xml version="1.0" encoding="utf-8"?>
<a:theme xmlns:a="http://schemas.openxmlformats.org/drawingml/2006/main" name="HO_Prezentace_Proměny kraji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Proměny krajiny" id="{CD6AC93F-AD40-4E6B-96B6-A563A22FBCC1}" vid="{275309F5-D219-4E7B-A37F-53CC75C79B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HO_Prezentace_Proměny krajiny</Template>
  <TotalTime>1025</TotalTime>
  <Words>488</Words>
  <Application>Microsoft Office PowerPoint</Application>
  <PresentationFormat>Širokoúhlá obrazovka</PresentationFormat>
  <Paragraphs>85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HO_Prezentace_Proměny krajiny</vt:lpstr>
      <vt:lpstr>Prezentace aplikace PowerPoint</vt:lpstr>
      <vt:lpstr>Prezentace aplikace PowerPoint</vt:lpstr>
      <vt:lpstr>Projekt Proměny krajiny</vt:lpstr>
      <vt:lpstr>Rodokmeny</vt:lpstr>
      <vt:lpstr>Miloslava Tichá z Pacova</vt:lpstr>
      <vt:lpstr>Kam paní Tichá chodila na pole?</vt:lpstr>
      <vt:lpstr>Cesta polem</vt:lpstr>
      <vt:lpstr>Prezentace aplikace PowerPoint</vt:lpstr>
      <vt:lpstr>Život na poli: polní ptáci</vt:lpstr>
      <vt:lpstr>Život ve venkovské krajině – mozaika polí, luk, mezí a sadů Mizející druhy: doklady z herbáře Muzea Říčany </vt:lpstr>
      <vt:lpstr>Život ve venkovské krajině – mozaika polí, luk, mezí a sadů  Zmizelé druhy: doklady ze sbírek Muzea Říčany 78 druhů denních motýlů na Říčansku (50. léta 20. století)</vt:lpstr>
      <vt:lpstr>Život na poli: motýli – dnes?</vt:lpstr>
      <vt:lpstr>Život na poli?</vt:lpstr>
      <vt:lpstr>Mizející druhy z venkovské krajiny</vt:lpstr>
      <vt:lpstr>Památky v krajině</vt:lpstr>
      <vt:lpstr>Pole kolem nás – co nám řeknou databáze a mapy</vt:lpstr>
      <vt:lpstr>Co budeme zkoumat a jaké pomůcky si vezmeme s sebou?</vt:lpstr>
      <vt:lpstr>Kudy kam?</vt:lpstr>
      <vt:lpstr>Kritéria pro výběr trasy </vt:lpstr>
      <vt:lpstr>Příklad trasy</vt:lpstr>
      <vt:lpstr>Prezentace aplikace PowerPoint</vt:lpstr>
      <vt:lpstr>Prezentace aplikace PowerPoint</vt:lpstr>
      <vt:lpstr>Kritéria pro reportáž 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Čiháková Kateřina Mgr.</dc:creator>
  <cp:lastModifiedBy>Paní  Skalošová</cp:lastModifiedBy>
  <cp:revision>39</cp:revision>
  <dcterms:created xsi:type="dcterms:W3CDTF">2020-09-10T14:17:02Z</dcterms:created>
  <dcterms:modified xsi:type="dcterms:W3CDTF">2022-02-05T13:40:32Z</dcterms:modified>
</cp:coreProperties>
</file>