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31"/>
  </p:handoutMasterIdLst>
  <p:sldIdLst>
    <p:sldId id="324" r:id="rId2"/>
    <p:sldId id="325" r:id="rId3"/>
    <p:sldId id="326" r:id="rId4"/>
    <p:sldId id="328" r:id="rId5"/>
    <p:sldId id="316" r:id="rId6"/>
    <p:sldId id="327" r:id="rId7"/>
    <p:sldId id="317" r:id="rId8"/>
    <p:sldId id="330" r:id="rId9"/>
    <p:sldId id="334" r:id="rId10"/>
    <p:sldId id="332" r:id="rId11"/>
    <p:sldId id="353" r:id="rId12"/>
    <p:sldId id="333" r:id="rId13"/>
    <p:sldId id="339" r:id="rId14"/>
    <p:sldId id="338" r:id="rId15"/>
    <p:sldId id="331" r:id="rId16"/>
    <p:sldId id="335" r:id="rId17"/>
    <p:sldId id="336" r:id="rId18"/>
    <p:sldId id="342" r:id="rId19"/>
    <p:sldId id="341" r:id="rId20"/>
    <p:sldId id="343" r:id="rId21"/>
    <p:sldId id="344" r:id="rId22"/>
    <p:sldId id="345" r:id="rId23"/>
    <p:sldId id="355" r:id="rId24"/>
    <p:sldId id="346" r:id="rId25"/>
    <p:sldId id="347" r:id="rId26"/>
    <p:sldId id="348" r:id="rId27"/>
    <p:sldId id="349" r:id="rId28"/>
    <p:sldId id="350" r:id="rId29"/>
    <p:sldId id="320" r:id="rId3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1B12"/>
    <a:srgbClr val="910000"/>
    <a:srgbClr val="C00000"/>
    <a:srgbClr val="009999"/>
    <a:srgbClr val="FF3232"/>
    <a:srgbClr val="FF5050"/>
    <a:srgbClr val="F5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>
      <p:cViewPr varScale="1">
        <p:scale>
          <a:sx n="64" d="100"/>
          <a:sy n="64" d="100"/>
        </p:scale>
        <p:origin x="680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3134" y="4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E5300A63-F2E2-4E03-8C52-E90CD0877E1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7B74EDF0-42C0-43E3-A552-5F8DA2DC536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047161-B2AA-4C9A-9A8A-3038A087A274}" type="datetimeFigureOut">
              <a:rPr lang="cs-CZ" smtClean="0"/>
              <a:t>22.02.2022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BF696F2-372D-499D-8699-7B0EFEF77F9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18B116D-C147-49FD-B8AE-78FDA2D4568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6A6BC3-457D-426F-BB45-15820F4CE3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58208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openxmlformats.org/officeDocument/2006/relationships/image" Target="../media/image17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3.png"/><Relationship Id="rId4" Type="http://schemas.openxmlformats.org/officeDocument/2006/relationships/image" Target="../media/image36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png"/><Relationship Id="rId7" Type="http://schemas.openxmlformats.org/officeDocument/2006/relationships/image" Target="../media/image39.sv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5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9.sv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5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1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5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1.png"/><Relationship Id="rId4" Type="http://schemas.openxmlformats.org/officeDocument/2006/relationships/image" Target="../media/image35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13" Type="http://schemas.openxmlformats.org/officeDocument/2006/relationships/image" Target="../media/image8.png"/><Relationship Id="rId18" Type="http://schemas.openxmlformats.org/officeDocument/2006/relationships/image" Target="../media/image13.svg"/><Relationship Id="rId3" Type="http://schemas.openxmlformats.org/officeDocument/2006/relationships/image" Target="../media/image19.jpeg"/><Relationship Id="rId21" Type="http://schemas.openxmlformats.org/officeDocument/2006/relationships/image" Target="../media/image17.jpeg"/><Relationship Id="rId7" Type="http://schemas.openxmlformats.org/officeDocument/2006/relationships/image" Target="../media/image2.png"/><Relationship Id="rId12" Type="http://schemas.openxmlformats.org/officeDocument/2006/relationships/image" Target="../media/image7.svg"/><Relationship Id="rId17" Type="http://schemas.openxmlformats.org/officeDocument/2006/relationships/image" Target="../media/image12.png"/><Relationship Id="rId2" Type="http://schemas.openxmlformats.org/officeDocument/2006/relationships/image" Target="../media/image18.jpeg"/><Relationship Id="rId16" Type="http://schemas.openxmlformats.org/officeDocument/2006/relationships/image" Target="../media/image11.svg"/><Relationship Id="rId20" Type="http://schemas.openxmlformats.org/officeDocument/2006/relationships/image" Target="../media/image15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11" Type="http://schemas.openxmlformats.org/officeDocument/2006/relationships/image" Target="../media/image6.png"/><Relationship Id="rId5" Type="http://schemas.openxmlformats.org/officeDocument/2006/relationships/image" Target="../media/image16.png"/><Relationship Id="rId15" Type="http://schemas.openxmlformats.org/officeDocument/2006/relationships/image" Target="../media/image10.png"/><Relationship Id="rId10" Type="http://schemas.openxmlformats.org/officeDocument/2006/relationships/image" Target="../media/image5.svg"/><Relationship Id="rId19" Type="http://schemas.openxmlformats.org/officeDocument/2006/relationships/image" Target="../media/image14.png"/><Relationship Id="rId4" Type="http://schemas.openxmlformats.org/officeDocument/2006/relationships/image" Target="../media/image20.jpeg"/><Relationship Id="rId9" Type="http://schemas.openxmlformats.org/officeDocument/2006/relationships/image" Target="../media/image4.png"/><Relationship Id="rId14" Type="http://schemas.openxmlformats.org/officeDocument/2006/relationships/image" Target="../media/image9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6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5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4.png"/><Relationship Id="rId7" Type="http://schemas.openxmlformats.org/officeDocument/2006/relationships/image" Target="../media/image24.png"/><Relationship Id="rId12" Type="http://schemas.openxmlformats.org/officeDocument/2006/relationships/image" Target="../media/image29.sv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sv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svg"/><Relationship Id="rId4" Type="http://schemas.openxmlformats.org/officeDocument/2006/relationships/image" Target="../media/image5.svg"/><Relationship Id="rId9" Type="http://schemas.openxmlformats.org/officeDocument/2006/relationships/image" Target="../media/image2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5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3.png"/><Relationship Id="rId4" Type="http://schemas.openxmlformats.org/officeDocument/2006/relationships/image" Target="../media/image3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3.png"/><Relationship Id="rId4" Type="http://schemas.openxmlformats.org/officeDocument/2006/relationships/image" Target="../media/image3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D973C0F-B0A5-43B8-A66B-41719D49B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22.02.2022</a:t>
            </a:fld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E2A742B-35F8-4640-A5A5-F793C058D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4504B55B-44AC-461F-8A94-A33545A2BA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0" t="8190" r="7567" b="23686"/>
          <a:stretch/>
        </p:blipFill>
        <p:spPr>
          <a:xfrm>
            <a:off x="8430173" y="4176636"/>
            <a:ext cx="1850977" cy="1929196"/>
          </a:xfrm>
          <a:prstGeom prst="rect">
            <a:avLst/>
          </a:prstGeom>
        </p:spPr>
      </p:pic>
      <p:pic>
        <p:nvPicPr>
          <p:cNvPr id="2" name="Grafický objekt 1">
            <a:extLst>
              <a:ext uri="{FF2B5EF4-FFF2-40B4-BE49-F238E27FC236}">
                <a16:creationId xmlns:a16="http://schemas.microsoft.com/office/drawing/2014/main" id="{0D6B7BEB-93CC-48FA-BC77-BD153F860B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45975" y="2751340"/>
            <a:ext cx="4114800" cy="2101755"/>
          </a:xfrm>
          <a:prstGeom prst="rect">
            <a:avLst/>
          </a:prstGeom>
        </p:spPr>
      </p:pic>
      <p:pic>
        <p:nvPicPr>
          <p:cNvPr id="13" name="Grafický objekt 12">
            <a:extLst>
              <a:ext uri="{FF2B5EF4-FFF2-40B4-BE49-F238E27FC236}">
                <a16:creationId xmlns:a16="http://schemas.microsoft.com/office/drawing/2014/main" id="{9B04FB31-34A7-44B1-A69C-4B1CF822537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546081">
            <a:off x="7041771" y="1913383"/>
            <a:ext cx="845797" cy="845797"/>
          </a:xfrm>
          <a:prstGeom prst="rect">
            <a:avLst/>
          </a:prstGeom>
        </p:spPr>
      </p:pic>
      <p:pic>
        <p:nvPicPr>
          <p:cNvPr id="14" name="Grafický objekt 13">
            <a:extLst>
              <a:ext uri="{FF2B5EF4-FFF2-40B4-BE49-F238E27FC236}">
                <a16:creationId xmlns:a16="http://schemas.microsoft.com/office/drawing/2014/main" id="{42D38AD6-3EC7-4282-A5A4-45A00BF0737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546081">
            <a:off x="6681235" y="2215438"/>
            <a:ext cx="364568" cy="189575"/>
          </a:xfrm>
          <a:prstGeom prst="rect">
            <a:avLst/>
          </a:prstGeom>
        </p:spPr>
      </p:pic>
      <p:pic>
        <p:nvPicPr>
          <p:cNvPr id="16" name="Grafický objekt 15">
            <a:extLst>
              <a:ext uri="{FF2B5EF4-FFF2-40B4-BE49-F238E27FC236}">
                <a16:creationId xmlns:a16="http://schemas.microsoft.com/office/drawing/2014/main" id="{B63607AC-7D8B-419D-AA15-EAE0C206B82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546081">
            <a:off x="6928339" y="2541951"/>
            <a:ext cx="161437" cy="310692"/>
          </a:xfrm>
          <a:prstGeom prst="rect">
            <a:avLst/>
          </a:prstGeom>
        </p:spPr>
      </p:pic>
      <p:pic>
        <p:nvPicPr>
          <p:cNvPr id="17" name="Grafický objekt 16">
            <a:extLst>
              <a:ext uri="{FF2B5EF4-FFF2-40B4-BE49-F238E27FC236}">
                <a16:creationId xmlns:a16="http://schemas.microsoft.com/office/drawing/2014/main" id="{502BD3D8-DA59-4C57-BFF0-35406B4FD951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546081">
            <a:off x="7340801" y="2709930"/>
            <a:ext cx="182284" cy="422897"/>
          </a:xfrm>
          <a:prstGeom prst="rect">
            <a:avLst/>
          </a:prstGeom>
        </p:spPr>
      </p:pic>
      <p:grpSp>
        <p:nvGrpSpPr>
          <p:cNvPr id="7" name="Skupina 6">
            <a:extLst>
              <a:ext uri="{FF2B5EF4-FFF2-40B4-BE49-F238E27FC236}">
                <a16:creationId xmlns:a16="http://schemas.microsoft.com/office/drawing/2014/main" id="{F2BB0A0C-9AE9-4545-BB1B-994A46F6F034}"/>
              </a:ext>
            </a:extLst>
          </p:cNvPr>
          <p:cNvGrpSpPr/>
          <p:nvPr userDrawn="1"/>
        </p:nvGrpSpPr>
        <p:grpSpPr>
          <a:xfrm>
            <a:off x="7856921" y="1913810"/>
            <a:ext cx="949209" cy="797750"/>
            <a:chOff x="8172376" y="813843"/>
            <a:chExt cx="949209" cy="797750"/>
          </a:xfrm>
        </p:grpSpPr>
        <p:pic>
          <p:nvPicPr>
            <p:cNvPr id="3" name="Grafický objekt 2">
              <a:extLst>
                <a:ext uri="{FF2B5EF4-FFF2-40B4-BE49-F238E27FC236}">
                  <a16:creationId xmlns:a16="http://schemas.microsoft.com/office/drawing/2014/main" id="{A8F6E066-8140-42C9-9933-73F53B3342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 rot="4388268">
              <a:off x="8567341" y="651586"/>
              <a:ext cx="391987" cy="716501"/>
            </a:xfrm>
            <a:prstGeom prst="rect">
              <a:avLst/>
            </a:prstGeom>
          </p:spPr>
        </p:pic>
        <p:pic>
          <p:nvPicPr>
            <p:cNvPr id="18" name="Grafický objekt 17">
              <a:extLst>
                <a:ext uri="{FF2B5EF4-FFF2-40B4-BE49-F238E27FC236}">
                  <a16:creationId xmlns:a16="http://schemas.microsoft.com/office/drawing/2014/main" id="{AE394D5C-8C6F-4F69-8DD0-4A050361451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 rot="1546081">
              <a:off x="8172376" y="1185049"/>
              <a:ext cx="353631" cy="426544"/>
            </a:xfrm>
            <a:prstGeom prst="rect">
              <a:avLst/>
            </a:prstGeom>
          </p:spPr>
        </p:pic>
      </p:grpSp>
      <p:pic>
        <p:nvPicPr>
          <p:cNvPr id="22" name="Obrázek 21">
            <a:extLst>
              <a:ext uri="{FF2B5EF4-FFF2-40B4-BE49-F238E27FC236}">
                <a16:creationId xmlns:a16="http://schemas.microsoft.com/office/drawing/2014/main" id="{13B46D81-38F3-4A5F-978A-D582BF1AEE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1321"/>
          <a:stretch/>
        </p:blipFill>
        <p:spPr>
          <a:xfrm>
            <a:off x="10672024" y="1638054"/>
            <a:ext cx="1200616" cy="84956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CB5D70BB-56A3-4088-A38F-8642B0F3EC27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2024" y="543121"/>
            <a:ext cx="1200616" cy="1100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881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84 0.03032 L 0.04284 0.03055 L 0.04284 -0.08496 L 0.04284 -0.12871 C 0.04088 -0.13334 0.03997 -0.14005 0.03724 -0.14283 C 0.03581 -0.14422 0.03372 -0.14121 0.03268 -0.13866 C 0.03138 -0.13542 0.03125 -0.13079 0.03047 -0.12685 C 0.02825 -0.11505 0.02969 -0.12292 0.02708 -0.10301 C 0.02643 -0.08496 0.02578 -0.06713 0.02487 -0.04908 C 0.02461 -0.04375 0.02409 -0.03866 0.02383 -0.03334 C 0.02344 -0.02848 0.02239 -0.00232 0.02148 0.00463 C 0.01927 0.02315 0.01953 0.00972 0.01823 0.02453 C 0.01771 0.02963 0.01745 0.03518 0.01706 0.04027 C 0.01627 0.01643 0.01588 -0.00741 0.01484 -0.03125 C 0.0138 -0.05371 0.01393 -0.05185 0.01146 -0.06505 C 0.01107 -0.06968 0.01094 -0.07454 0.01028 -0.07894 C 0.00989 -0.08241 0.00885 -0.08565 0.00807 -0.08889 C 0.00768 -0.09098 0.00742 -0.09306 0.00703 -0.09491 C 0.00625 -0.09838 0.00547 -0.10162 0.00469 -0.10486 C 0.00442 -0.11158 0.00416 -0.11829 0.00364 -0.12477 C 0.00338 -0.12685 0.00325 -0.12917 0.00247 -0.13079 C 0.00169 -0.13264 0.00026 -0.13334 -0.00091 -0.13473 C -0.00274 -0.12801 -0.00508 -0.12199 -0.00651 -0.11482 C -0.00794 -0.10672 -0.0069 -0.11065 -0.00977 -0.10301 C -0.01055 -0.06644 -0.01068 -0.02986 -0.01211 0.00648 C -0.01224 0.01018 -0.01367 0.01319 -0.01433 0.01643 C -0.01576 0.0243 -0.01485 0.02523 -0.01771 0.0324 C -0.01862 0.03472 -0.01992 0.03634 -0.02097 0.03842 C -0.02136 -0.01991 -0.02071 -0.07848 -0.02214 -0.13681 C -0.02214 -0.13889 -0.02435 -0.13889 -0.02552 -0.13866 C -0.02813 -0.1382 -0.03073 -0.13611 -0.03334 -0.13473 C -0.0336 -0.13287 -0.0362 -0.11713 -0.03672 -0.11297 C -0.03933 -0.08681 -0.03633 -0.10903 -0.03893 -0.09098 C -0.03854 -0.04584 -0.03854 -0.0007 -0.03776 0.04444 C -0.03776 0.04652 -0.03724 0.04027 -0.03672 0.03842 C -0.03034 0.01597 -0.0336 0.03217 -0.03112 0.01852 C -0.02878 -0.00625 -0.03151 0.01944 -0.02774 -0.00533 C -0.02643 -0.01366 -0.02709 -0.0176 -0.02435 -0.02523 C -0.02357 -0.02778 -0.02214 -0.02917 -0.02097 -0.03125 C -0.02031 -0.03658 -0.02018 -0.04236 -0.01875 -0.04723 C -0.01797 -0.04977 -0.01745 -0.05255 -0.01654 -0.0551 C -0.0155 -0.05787 -0.01419 -0.06042 -0.01315 -0.0632 C -0.01237 -0.06505 -0.01172 -0.06713 -0.01094 -0.06898 C -0.01055 -0.07361 -0.01055 -0.07848 -0.00977 -0.0831 C -0.00938 -0.08519 -0.00821 -0.08681 -0.00755 -0.08889 C -0.00651 -0.09283 -0.00599 -0.09908 -0.00534 -0.10301 C -0.00469 -0.10625 -0.00378 -0.10949 -0.00313 -0.11297 C -0.00235 -0.1169 -0.00196 -0.12107 -0.00091 -0.12477 C 0.00039 -0.12917 0.00364 -0.13681 0.00364 -0.13658 C 0.00469 -0.13403 0.00625 -0.13172 0.00703 -0.12871 C 0.00781 -0.1257 0.00807 -0.12223 0.00807 -0.11875 C 0.00885 -0.07639 0.0082 -0.0338 0.00924 0.00856 C 0.00937 0.01527 0.01146 0.02847 0.01146 0.0287 C 0.01263 0.02176 0.01315 0.01481 0.01484 0.00856 C 0.01549 0.00602 0.01758 0.00509 0.01823 0.00254 C 0.02734 -0.03797 0.01159 0.01157 0.02265 -0.0213 L 0.02487 -0.03727 C 0.02565 -0.0426 0.02669 -0.04977 0.02708 -0.0551 C 0.0276 -0.06181 0.02747 -0.06852 0.02825 -0.075 C 0.02864 -0.07801 0.02995 -0.08033 0.03047 -0.0831 C 0.03177 -0.08959 0.03281 -0.0963 0.03385 -0.10301 C 0.03424 -0.10556 0.03424 -0.10834 0.03502 -0.11088 C 0.03581 -0.11389 0.03724 -0.11621 0.03828 -0.11875 C 0.04088 -0.13287 0.03828 -0.1294 0.04388 -0.13287 C 0.04505 -0.13079 0.04635 -0.12917 0.04726 -0.12685 C 0.04791 -0.125 0.04831 -0.12292 0.04844 -0.12084 C 0.04909 -0.0831 0.04896 -0.04514 0.04948 -0.00741 C 0.04974 0.00324 0.05026 0.01389 0.05065 0.02453 C 0.05104 0.02106 0.05117 0.01782 0.05182 0.01458 C 0.05312 0.00648 0.05547 0.00092 0.05625 -0.00741 C 0.05755 -0.02176 0.05612 -0.01598 0.05963 -0.02523 C 0.06028 -0.03125 0.0612 -0.03727 0.06185 -0.04329 C 0.06328 -0.05695 0.06354 -0.0713 0.06406 -0.08496 C 0.06445 -0.09699 0.06432 -0.10903 0.06523 -0.12084 C 0.06549 -0.125 0.06745 -0.13287 0.06745 -0.13264 C 0.08294 -0.11435 0.07344 -0.12801 0.06862 -0.04908 C 0.06797 -0.04051 0.0681 -0.06644 0.06745 -0.075 C 0.06706 -0.07986 0.06588 -0.08426 0.06523 -0.08889 C 0.06458 -0.09329 0.06302 -0.10625 0.06185 -0.1088 L 0.05846 -0.1169 C 0.05716 -0.12361 0.05742 -0.12477 0.05403 -0.13079 C 0.05273 -0.1331 0.05078 -0.13449 0.04948 -0.13681 C 0.0444 -0.14584 0.05052 -0.14074 0.04388 -0.14468 C 0.0401 -0.11783 0.04206 -0.13426 0.03945 -0.09491 C 0.03906 -0.0757 0.03893 -0.05648 0.03828 -0.03727 C 0.03828 -0.03449 0.03737 -0.03195 0.03724 -0.02917 C 0.03659 -0.0213 0.03659 -0.01343 0.03607 -0.00533 C 0.03554 0.00254 0.03385 0.01852 0.03385 0.01875 C 0.02982 -0.025 0.03307 0.01481 0.03047 -0.03519 C 0.03021 -0.03982 0.02956 -0.04445 0.02942 -0.04908 C 0.02461 -0.14028 0.02929 -0.07338 0.02604 -0.11088 C 0.02552 -0.11598 0.02448 -0.13125 0.02383 -0.13681 C 0.02357 -0.13889 0.02304 -0.14074 0.02265 -0.14283 C 0.02226 -0.13866 0.02213 -0.13473 0.02148 -0.13079 C 0.02096 -0.12732 0.01979 -0.12431 0.01927 -0.12084 C 0.01706 -0.10324 0.01706 -0.09213 0.01588 -0.075 C 0.01575 -0.07199 0.01419 -0.05301 0.01367 -0.04908 C 0.01315 -0.04445 0.01224 -0.03982 0.01146 -0.03519 C 0.00963 -0.00023 0.01185 -0.02338 0.00924 -0.00741 C 0.00885 -0.00486 0.00872 -0.00185 0.00807 0.00069 C 0.00755 0.00277 0.00664 0.00463 0.00586 0.00648 C 0.00547 0.01111 0.00547 0.01597 0.00469 0.02037 C 0.00403 0.02477 0.00234 0.02824 0.00143 0.0324 C 0.00091 0.03426 0.00065 0.03634 0.00026 0.03842 C -0.00599 0.03009 -0.00495 0.03426 -0.00534 0.01643 C -0.00599 -0.01922 -0.00586 -0.0551 -0.00651 -0.09098 C -0.00651 -0.09167 -0.00781 -0.11343 -0.00873 -0.1169 C -0.00951 -0.11991 -0.01094 -0.12223 -0.01211 -0.12477 C -0.01276 -0.1294 -0.01341 -0.13426 -0.01433 -0.13866 C -0.01498 -0.14213 -0.01459 -0.14792 -0.01654 -0.14861 C -0.01836 -0.14931 -0.01875 -0.14329 -0.01992 -0.14074 C -0.02031 -0.13797 -0.02084 -0.13542 -0.02097 -0.13287 C -0.02149 -0.12685 -0.02175 -0.12084 -0.02214 -0.11482 C -0.02292 -0.09954 -0.02331 -0.08426 -0.02435 -0.06898 C -0.02552 -0.05232 -0.02565 -0.05232 -0.02774 -0.04121 C -0.02813 -0.03588 -0.02839 -0.03056 -0.02878 -0.02523 C -0.02917 -0.0213 -0.02969 -0.01736 -0.02995 -0.01343 C -0.03047 -0.00741 -0.0306 -0.00139 -0.03112 0.00463 C -0.03151 0.00926 -0.03242 0.01412 -0.03334 0.01852 C -0.03216 -0.00463 -0.03112 -0.02801 -0.02995 -0.05116 C -0.02969 -0.05648 -0.02878 -0.06181 -0.02878 -0.06713 C -0.02878 -0.09028 -0.02904 -0.11366 -0.02995 -0.13681 C -0.03047 -0.14838 -0.03151 -0.14792 -0.03555 -0.15255 C -0.03633 -0.15 -0.03737 -0.14769 -0.03776 -0.14468 C -0.0418 -0.11644 -0.03607 -0.13889 -0.04115 -0.12084 C -0.04154 -0.11482 -0.0418 -0.1088 -0.04232 -0.10301 C -0.04297 -0.09491 -0.04453 -0.07894 -0.04453 -0.07871 C -0.04584 0.00393 -0.04558 -0.02986 -0.04558 0.02245 L -0.04558 0.02268 " pathEditMode="relative" rAng="0" ptsTypes="AAAAAAAAAAAAAAAAAAAAAAAAAAAAAAAAAAAAAAAAAAAAAAAAAAAAAAAAAAAAAAAAAAAAAAAAAAAAAAAAAAAAAAAAAAAAAAAAAAAAAAAAAAAAAAAAAAAAAAAAAAAAAAAAA">
                                      <p:cBhvr>
                                        <p:cTn id="6" dur="6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73" y="-842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81 -0.00903 L -0.00481 -0.0088 C -0.00078 0.00972 -0.00455 -0.00926 -0.00247 0.00393 C -0.00221 0.00579 -0.00143 0.00972 -0.00143 0.00995 C -0.00039 0.00417 -0.00039 0.00602 -0.00143 -0.00301 C -0.00156 -0.00509 -0.00299 -0.01088 -0.00247 -0.00903 C -0.00182 -0.00648 -0.00117 -0.00486 -0.00078 -0.00208 C -0.00039 0.00116 0.00026 0.00787 0.00026 0.0081 C 0.00052 0.00648 0.00091 0.00509 0.00091 0.00393 C 0.00091 0.00324 -3.33333E-6 -0.00208 -0.00026 -0.00301 C -0.00052 -0.00417 -0.00104 -0.00509 -0.00143 -0.00602 C -0.00169 -0.00695 -0.00182 -0.0081 -0.00195 -0.00903 C -0.00156 -0.00278 -0.00013 0.01597 -0.00078 0.00972 C -0.00104 0.0081 -0.00117 0.00648 -0.00143 0.00486 C -0.00156 0.0037 -0.00169 0.00278 -0.00195 0.00185 C -0.00286 -0.00139 -0.00312 -0.00116 -0.00481 -0.00301 C -0.00494 -0.00417 -0.00625 -0.00926 -0.00481 -0.00996 C -0.00416 -0.01042 -0.00403 -0.0081 -0.00364 -0.00718 C -0.00455 0.00879 -0.00364 0.00417 -0.00481 -0.00116 C -0.00507 -0.00255 -0.00547 -0.00371 -0.00586 -0.00509 C -0.00612 -0.00417 -0.00651 -0.00324 -0.00638 -0.00208 C -0.00625 1.48148E-6 -0.00534 0.00185 -0.00534 0.00393 L -0.00534 0.00787 L -0.00534 0.0081 " pathEditMode="relative" rAng="0" ptsTypes="AAAAAAAAAAAAAAAAAAAAAA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" y="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posuvný panáček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5A15EC-88A3-42D5-9F41-F0DA18D0EA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06829"/>
            <a:ext cx="9577848" cy="3341716"/>
          </a:xfr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cs-CZ" dirty="0"/>
              <a:t>Hlavní sdělení slajdu na několik</a:t>
            </a:r>
            <a:br>
              <a:rPr lang="cs-CZ" dirty="0"/>
            </a:br>
            <a:r>
              <a:rPr lang="cs-CZ" dirty="0"/>
              <a:t>řádků. Písmo Franklin </a:t>
            </a:r>
            <a:r>
              <a:rPr lang="cs-CZ" dirty="0" err="1"/>
              <a:t>Gothic</a:t>
            </a:r>
            <a:r>
              <a:rPr lang="cs-CZ" dirty="0"/>
              <a:t> Medium, vel. 44b, barva černá 75%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66F9A0B-AF07-4B2A-86D6-1E7DEFB8505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4239491"/>
            <a:ext cx="10515600" cy="1937471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</a:lstStyle>
          <a:p>
            <a:pPr lvl="0"/>
            <a:r>
              <a:rPr lang="cs-CZ" dirty="0"/>
              <a:t>Upravte styly předlohy textu –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  <a:p>
            <a:pPr lvl="1"/>
            <a:r>
              <a:rPr lang="cs-CZ" dirty="0"/>
              <a:t>Druhá úroveň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Třetí úroveň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Čtvrtá úroveň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AA9B86F-8C18-4926-9973-DDB5D3B50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22.02.2022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DE944B0-ED6E-43E7-9F0A-69EE8A3D6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E24FA5-FC4D-43BD-8DF1-BE9BA64C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sp>
        <p:nvSpPr>
          <p:cNvPr id="15" name="Pravoúhlý trojúhelník 6">
            <a:extLst>
              <a:ext uri="{FF2B5EF4-FFF2-40B4-BE49-F238E27FC236}">
                <a16:creationId xmlns:a16="http://schemas.microsoft.com/office/drawing/2014/main" id="{8CE26FBE-586F-45DC-B493-34F648C764C2}"/>
              </a:ext>
            </a:extLst>
          </p:cNvPr>
          <p:cNvSpPr/>
          <p:nvPr userDrawn="1"/>
        </p:nvSpPr>
        <p:spPr>
          <a:xfrm rot="2700000" flipV="1">
            <a:off x="13693600" y="474560"/>
            <a:ext cx="4923156" cy="4885481"/>
          </a:xfrm>
          <a:custGeom>
            <a:avLst/>
            <a:gdLst>
              <a:gd name="connsiteX0" fmla="*/ 0 w 4556760"/>
              <a:gd name="connsiteY0" fmla="*/ 4734613 h 4734613"/>
              <a:gd name="connsiteX1" fmla="*/ 0 w 4556760"/>
              <a:gd name="connsiteY1" fmla="*/ 0 h 4734613"/>
              <a:gd name="connsiteX2" fmla="*/ 4556760 w 4556760"/>
              <a:gd name="connsiteY2" fmla="*/ 4734613 h 4734613"/>
              <a:gd name="connsiteX3" fmla="*/ 0 w 4556760"/>
              <a:gd name="connsiteY3" fmla="*/ 4734613 h 4734613"/>
              <a:gd name="connsiteX0" fmla="*/ 0 w 4567537"/>
              <a:gd name="connsiteY0" fmla="*/ 4896258 h 4896258"/>
              <a:gd name="connsiteX1" fmla="*/ 10777 w 4567537"/>
              <a:gd name="connsiteY1" fmla="*/ 0 h 4896258"/>
              <a:gd name="connsiteX2" fmla="*/ 4567537 w 4567537"/>
              <a:gd name="connsiteY2" fmla="*/ 4734613 h 4896258"/>
              <a:gd name="connsiteX3" fmla="*/ 0 w 4567537"/>
              <a:gd name="connsiteY3" fmla="*/ 4896258 h 4896258"/>
              <a:gd name="connsiteX0" fmla="*/ 0 w 4599866"/>
              <a:gd name="connsiteY0" fmla="*/ 4885481 h 4885481"/>
              <a:gd name="connsiteX1" fmla="*/ 43106 w 4599866"/>
              <a:gd name="connsiteY1" fmla="*/ 0 h 4885481"/>
              <a:gd name="connsiteX2" fmla="*/ 4599866 w 4599866"/>
              <a:gd name="connsiteY2" fmla="*/ 4734613 h 4885481"/>
              <a:gd name="connsiteX3" fmla="*/ 0 w 4599866"/>
              <a:gd name="connsiteY3" fmla="*/ 4885481 h 4885481"/>
              <a:gd name="connsiteX0" fmla="*/ 0 w 4847721"/>
              <a:gd name="connsiteY0" fmla="*/ 4885481 h 4885481"/>
              <a:gd name="connsiteX1" fmla="*/ 43106 w 4847721"/>
              <a:gd name="connsiteY1" fmla="*/ 0 h 4885481"/>
              <a:gd name="connsiteX2" fmla="*/ 4847721 w 4847721"/>
              <a:gd name="connsiteY2" fmla="*/ 4874705 h 4885481"/>
              <a:gd name="connsiteX3" fmla="*/ 0 w 4847721"/>
              <a:gd name="connsiteY3" fmla="*/ 4885481 h 4885481"/>
              <a:gd name="connsiteX0" fmla="*/ 0 w 4880050"/>
              <a:gd name="connsiteY0" fmla="*/ 4885481 h 4885481"/>
              <a:gd name="connsiteX1" fmla="*/ 43106 w 4880050"/>
              <a:gd name="connsiteY1" fmla="*/ 0 h 4885481"/>
              <a:gd name="connsiteX2" fmla="*/ 4880050 w 4880050"/>
              <a:gd name="connsiteY2" fmla="*/ 4885481 h 4885481"/>
              <a:gd name="connsiteX3" fmla="*/ 0 w 4880050"/>
              <a:gd name="connsiteY3" fmla="*/ 4885481 h 4885481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63928 h 4885481"/>
              <a:gd name="connsiteX3" fmla="*/ 0 w 4923156"/>
              <a:gd name="connsiteY3" fmla="*/ 4885481 h 4885481"/>
              <a:gd name="connsiteX0" fmla="*/ 0 w 4912380"/>
              <a:gd name="connsiteY0" fmla="*/ 4885481 h 4896256"/>
              <a:gd name="connsiteX1" fmla="*/ 43106 w 4912380"/>
              <a:gd name="connsiteY1" fmla="*/ 0 h 4896256"/>
              <a:gd name="connsiteX2" fmla="*/ 4912380 w 4912380"/>
              <a:gd name="connsiteY2" fmla="*/ 4896256 h 4896256"/>
              <a:gd name="connsiteX3" fmla="*/ 0 w 4912380"/>
              <a:gd name="connsiteY3" fmla="*/ 4885481 h 4896256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85479 h 4885481"/>
              <a:gd name="connsiteX3" fmla="*/ 0 w 4923156"/>
              <a:gd name="connsiteY3" fmla="*/ 4885481 h 4885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3156" h="4885481">
                <a:moveTo>
                  <a:pt x="0" y="4885481"/>
                </a:moveTo>
                <a:cubicBezTo>
                  <a:pt x="3592" y="3253395"/>
                  <a:pt x="39514" y="1632086"/>
                  <a:pt x="43106" y="0"/>
                </a:cubicBezTo>
                <a:lnTo>
                  <a:pt x="4923156" y="4885479"/>
                </a:lnTo>
                <a:lnTo>
                  <a:pt x="0" y="488548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DECCA68A-AA56-401A-9DC7-DCA5B34FB3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5" t="11990" r="50872" b="28708"/>
          <a:stretch/>
        </p:blipFill>
        <p:spPr>
          <a:xfrm>
            <a:off x="14040546" y="2029890"/>
            <a:ext cx="1117101" cy="1013525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D8107E26-D005-4CCA-8717-998C223C02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0" t="8190" r="7567" b="23686"/>
          <a:stretch/>
        </p:blipFill>
        <p:spPr>
          <a:xfrm>
            <a:off x="12878356" y="1967097"/>
            <a:ext cx="1162190" cy="1211302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5D1D980-C080-469F-AD99-18A8EC07E1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0" t="14925" r="52369" b="27621"/>
          <a:stretch/>
        </p:blipFill>
        <p:spPr>
          <a:xfrm>
            <a:off x="15488509" y="1967097"/>
            <a:ext cx="1075019" cy="101352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D9E6F53F-057B-4936-92D7-FABB96CB2D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29" t="12641" r="7407" b="24326"/>
          <a:stretch/>
        </p:blipFill>
        <p:spPr>
          <a:xfrm>
            <a:off x="10858360" y="4689014"/>
            <a:ext cx="1162190" cy="116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9240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anáček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5A15EC-88A3-42D5-9F41-F0DA18D0EA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944" y="1696453"/>
            <a:ext cx="5760064" cy="3407546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cs-CZ" dirty="0"/>
              <a:t>Hlavní sdělení slajdu na několik řádků. Písmo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r>
              <a:rPr lang="cs-CZ" dirty="0"/>
              <a:t>, vel. 44b, barva černá 75%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AA9B86F-8C18-4926-9973-DDB5D3B50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22.02.2022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DE944B0-ED6E-43E7-9F0A-69EE8A3D6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E24FA5-FC4D-43BD-8DF1-BE9BA64C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sp>
        <p:nvSpPr>
          <p:cNvPr id="15" name="Pravoúhlý trojúhelník 6">
            <a:extLst>
              <a:ext uri="{FF2B5EF4-FFF2-40B4-BE49-F238E27FC236}">
                <a16:creationId xmlns:a16="http://schemas.microsoft.com/office/drawing/2014/main" id="{8CE26FBE-586F-45DC-B493-34F648C764C2}"/>
              </a:ext>
            </a:extLst>
          </p:cNvPr>
          <p:cNvSpPr/>
          <p:nvPr userDrawn="1"/>
        </p:nvSpPr>
        <p:spPr>
          <a:xfrm rot="2700000" flipV="1">
            <a:off x="13693600" y="474560"/>
            <a:ext cx="4923156" cy="4885481"/>
          </a:xfrm>
          <a:custGeom>
            <a:avLst/>
            <a:gdLst>
              <a:gd name="connsiteX0" fmla="*/ 0 w 4556760"/>
              <a:gd name="connsiteY0" fmla="*/ 4734613 h 4734613"/>
              <a:gd name="connsiteX1" fmla="*/ 0 w 4556760"/>
              <a:gd name="connsiteY1" fmla="*/ 0 h 4734613"/>
              <a:gd name="connsiteX2" fmla="*/ 4556760 w 4556760"/>
              <a:gd name="connsiteY2" fmla="*/ 4734613 h 4734613"/>
              <a:gd name="connsiteX3" fmla="*/ 0 w 4556760"/>
              <a:gd name="connsiteY3" fmla="*/ 4734613 h 4734613"/>
              <a:gd name="connsiteX0" fmla="*/ 0 w 4567537"/>
              <a:gd name="connsiteY0" fmla="*/ 4896258 h 4896258"/>
              <a:gd name="connsiteX1" fmla="*/ 10777 w 4567537"/>
              <a:gd name="connsiteY1" fmla="*/ 0 h 4896258"/>
              <a:gd name="connsiteX2" fmla="*/ 4567537 w 4567537"/>
              <a:gd name="connsiteY2" fmla="*/ 4734613 h 4896258"/>
              <a:gd name="connsiteX3" fmla="*/ 0 w 4567537"/>
              <a:gd name="connsiteY3" fmla="*/ 4896258 h 4896258"/>
              <a:gd name="connsiteX0" fmla="*/ 0 w 4599866"/>
              <a:gd name="connsiteY0" fmla="*/ 4885481 h 4885481"/>
              <a:gd name="connsiteX1" fmla="*/ 43106 w 4599866"/>
              <a:gd name="connsiteY1" fmla="*/ 0 h 4885481"/>
              <a:gd name="connsiteX2" fmla="*/ 4599866 w 4599866"/>
              <a:gd name="connsiteY2" fmla="*/ 4734613 h 4885481"/>
              <a:gd name="connsiteX3" fmla="*/ 0 w 4599866"/>
              <a:gd name="connsiteY3" fmla="*/ 4885481 h 4885481"/>
              <a:gd name="connsiteX0" fmla="*/ 0 w 4847721"/>
              <a:gd name="connsiteY0" fmla="*/ 4885481 h 4885481"/>
              <a:gd name="connsiteX1" fmla="*/ 43106 w 4847721"/>
              <a:gd name="connsiteY1" fmla="*/ 0 h 4885481"/>
              <a:gd name="connsiteX2" fmla="*/ 4847721 w 4847721"/>
              <a:gd name="connsiteY2" fmla="*/ 4874705 h 4885481"/>
              <a:gd name="connsiteX3" fmla="*/ 0 w 4847721"/>
              <a:gd name="connsiteY3" fmla="*/ 4885481 h 4885481"/>
              <a:gd name="connsiteX0" fmla="*/ 0 w 4880050"/>
              <a:gd name="connsiteY0" fmla="*/ 4885481 h 4885481"/>
              <a:gd name="connsiteX1" fmla="*/ 43106 w 4880050"/>
              <a:gd name="connsiteY1" fmla="*/ 0 h 4885481"/>
              <a:gd name="connsiteX2" fmla="*/ 4880050 w 4880050"/>
              <a:gd name="connsiteY2" fmla="*/ 4885481 h 4885481"/>
              <a:gd name="connsiteX3" fmla="*/ 0 w 4880050"/>
              <a:gd name="connsiteY3" fmla="*/ 4885481 h 4885481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63928 h 4885481"/>
              <a:gd name="connsiteX3" fmla="*/ 0 w 4923156"/>
              <a:gd name="connsiteY3" fmla="*/ 4885481 h 4885481"/>
              <a:gd name="connsiteX0" fmla="*/ 0 w 4912380"/>
              <a:gd name="connsiteY0" fmla="*/ 4885481 h 4896256"/>
              <a:gd name="connsiteX1" fmla="*/ 43106 w 4912380"/>
              <a:gd name="connsiteY1" fmla="*/ 0 h 4896256"/>
              <a:gd name="connsiteX2" fmla="*/ 4912380 w 4912380"/>
              <a:gd name="connsiteY2" fmla="*/ 4896256 h 4896256"/>
              <a:gd name="connsiteX3" fmla="*/ 0 w 4912380"/>
              <a:gd name="connsiteY3" fmla="*/ 4885481 h 4896256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85479 h 4885481"/>
              <a:gd name="connsiteX3" fmla="*/ 0 w 4923156"/>
              <a:gd name="connsiteY3" fmla="*/ 4885481 h 4885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3156" h="4885481">
                <a:moveTo>
                  <a:pt x="0" y="4885481"/>
                </a:moveTo>
                <a:cubicBezTo>
                  <a:pt x="3592" y="3253395"/>
                  <a:pt x="39514" y="1632086"/>
                  <a:pt x="43106" y="0"/>
                </a:cubicBezTo>
                <a:lnTo>
                  <a:pt x="4923156" y="4885479"/>
                </a:lnTo>
                <a:lnTo>
                  <a:pt x="0" y="488548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DECCA68A-AA56-401A-9DC7-DCA5B34FB3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5" t="11990" r="50872" b="28708"/>
          <a:stretch/>
        </p:blipFill>
        <p:spPr>
          <a:xfrm>
            <a:off x="14040546" y="2029890"/>
            <a:ext cx="1117101" cy="1013525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5D1D980-C080-469F-AD99-18A8EC07E1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0" t="14925" r="52369" b="27621"/>
          <a:stretch/>
        </p:blipFill>
        <p:spPr>
          <a:xfrm>
            <a:off x="14599096" y="1122363"/>
            <a:ext cx="1075019" cy="101352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9C2546DE-0D07-4331-88DC-958D68EF97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0" t="8190" r="7567" b="23686"/>
          <a:stretch/>
        </p:blipFill>
        <p:spPr>
          <a:xfrm>
            <a:off x="16155178" y="960204"/>
            <a:ext cx="1162190" cy="1211302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59C4CDAC-403B-41F9-8EE5-68519B36E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80894">
            <a:off x="5307979" y="413257"/>
            <a:ext cx="6280165" cy="6864985"/>
          </a:xfrm>
          <a:prstGeom prst="rect">
            <a:avLst/>
          </a:prstGeom>
        </p:spPr>
      </p:pic>
      <p:pic>
        <p:nvPicPr>
          <p:cNvPr id="16" name="Grafický objekt 15">
            <a:extLst>
              <a:ext uri="{FF2B5EF4-FFF2-40B4-BE49-F238E27FC236}">
                <a16:creationId xmlns:a16="http://schemas.microsoft.com/office/drawing/2014/main" id="{78B5CD34-7F18-4C7F-B481-A07C31F757F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33916" y="559580"/>
            <a:ext cx="562783" cy="562783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F4AB289E-617A-482B-A665-9E1085F2CB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0" t="14925" r="52369" b="27621"/>
          <a:stretch/>
        </p:blipFill>
        <p:spPr>
          <a:xfrm flipH="1">
            <a:off x="10776052" y="317342"/>
            <a:ext cx="1170012" cy="1103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084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anáček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5A15EC-88A3-42D5-9F41-F0DA18D0EA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944" y="1696453"/>
            <a:ext cx="5760064" cy="3407546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cs-CZ" dirty="0"/>
              <a:t>Hlavní sdělení slajdu na několik řádků. Písmo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r>
              <a:rPr lang="cs-CZ" dirty="0"/>
              <a:t>, vel. 44b, barva černá 75%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AA9B86F-8C18-4926-9973-DDB5D3B50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22.02.2022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DE944B0-ED6E-43E7-9F0A-69EE8A3D6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E24FA5-FC4D-43BD-8DF1-BE9BA64C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59C4CDAC-403B-41F9-8EE5-68519B36E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80894">
            <a:off x="5307979" y="413257"/>
            <a:ext cx="6280165" cy="6864985"/>
          </a:xfrm>
          <a:prstGeom prst="rect">
            <a:avLst/>
          </a:prstGeom>
        </p:spPr>
      </p:pic>
      <p:pic>
        <p:nvPicPr>
          <p:cNvPr id="16" name="Grafický objekt 15">
            <a:extLst>
              <a:ext uri="{FF2B5EF4-FFF2-40B4-BE49-F238E27FC236}">
                <a16:creationId xmlns:a16="http://schemas.microsoft.com/office/drawing/2014/main" id="{78B5CD34-7F18-4C7F-B481-A07C31F757F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33916" y="559580"/>
            <a:ext cx="562783" cy="56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9894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anáček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5A15EC-88A3-42D5-9F41-F0DA18D0EA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4841" y="1696453"/>
            <a:ext cx="6019075" cy="3407546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cs-CZ" dirty="0"/>
              <a:t>Hlavní sdělení slajdu na několik řádků. Písmo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r>
              <a:rPr lang="cs-CZ" dirty="0"/>
              <a:t>, vel. 44b, barva černá 75%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AA9B86F-8C18-4926-9973-DDB5D3B50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22.02.2022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DE944B0-ED6E-43E7-9F0A-69EE8A3D6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E24FA5-FC4D-43BD-8DF1-BE9BA64C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sp>
        <p:nvSpPr>
          <p:cNvPr id="15" name="Pravoúhlý trojúhelník 6">
            <a:extLst>
              <a:ext uri="{FF2B5EF4-FFF2-40B4-BE49-F238E27FC236}">
                <a16:creationId xmlns:a16="http://schemas.microsoft.com/office/drawing/2014/main" id="{8CE26FBE-586F-45DC-B493-34F648C764C2}"/>
              </a:ext>
            </a:extLst>
          </p:cNvPr>
          <p:cNvSpPr/>
          <p:nvPr userDrawn="1"/>
        </p:nvSpPr>
        <p:spPr>
          <a:xfrm rot="2700000" flipV="1">
            <a:off x="13693600" y="474560"/>
            <a:ext cx="4923156" cy="4885481"/>
          </a:xfrm>
          <a:custGeom>
            <a:avLst/>
            <a:gdLst>
              <a:gd name="connsiteX0" fmla="*/ 0 w 4556760"/>
              <a:gd name="connsiteY0" fmla="*/ 4734613 h 4734613"/>
              <a:gd name="connsiteX1" fmla="*/ 0 w 4556760"/>
              <a:gd name="connsiteY1" fmla="*/ 0 h 4734613"/>
              <a:gd name="connsiteX2" fmla="*/ 4556760 w 4556760"/>
              <a:gd name="connsiteY2" fmla="*/ 4734613 h 4734613"/>
              <a:gd name="connsiteX3" fmla="*/ 0 w 4556760"/>
              <a:gd name="connsiteY3" fmla="*/ 4734613 h 4734613"/>
              <a:gd name="connsiteX0" fmla="*/ 0 w 4567537"/>
              <a:gd name="connsiteY0" fmla="*/ 4896258 h 4896258"/>
              <a:gd name="connsiteX1" fmla="*/ 10777 w 4567537"/>
              <a:gd name="connsiteY1" fmla="*/ 0 h 4896258"/>
              <a:gd name="connsiteX2" fmla="*/ 4567537 w 4567537"/>
              <a:gd name="connsiteY2" fmla="*/ 4734613 h 4896258"/>
              <a:gd name="connsiteX3" fmla="*/ 0 w 4567537"/>
              <a:gd name="connsiteY3" fmla="*/ 4896258 h 4896258"/>
              <a:gd name="connsiteX0" fmla="*/ 0 w 4599866"/>
              <a:gd name="connsiteY0" fmla="*/ 4885481 h 4885481"/>
              <a:gd name="connsiteX1" fmla="*/ 43106 w 4599866"/>
              <a:gd name="connsiteY1" fmla="*/ 0 h 4885481"/>
              <a:gd name="connsiteX2" fmla="*/ 4599866 w 4599866"/>
              <a:gd name="connsiteY2" fmla="*/ 4734613 h 4885481"/>
              <a:gd name="connsiteX3" fmla="*/ 0 w 4599866"/>
              <a:gd name="connsiteY3" fmla="*/ 4885481 h 4885481"/>
              <a:gd name="connsiteX0" fmla="*/ 0 w 4847721"/>
              <a:gd name="connsiteY0" fmla="*/ 4885481 h 4885481"/>
              <a:gd name="connsiteX1" fmla="*/ 43106 w 4847721"/>
              <a:gd name="connsiteY1" fmla="*/ 0 h 4885481"/>
              <a:gd name="connsiteX2" fmla="*/ 4847721 w 4847721"/>
              <a:gd name="connsiteY2" fmla="*/ 4874705 h 4885481"/>
              <a:gd name="connsiteX3" fmla="*/ 0 w 4847721"/>
              <a:gd name="connsiteY3" fmla="*/ 4885481 h 4885481"/>
              <a:gd name="connsiteX0" fmla="*/ 0 w 4880050"/>
              <a:gd name="connsiteY0" fmla="*/ 4885481 h 4885481"/>
              <a:gd name="connsiteX1" fmla="*/ 43106 w 4880050"/>
              <a:gd name="connsiteY1" fmla="*/ 0 h 4885481"/>
              <a:gd name="connsiteX2" fmla="*/ 4880050 w 4880050"/>
              <a:gd name="connsiteY2" fmla="*/ 4885481 h 4885481"/>
              <a:gd name="connsiteX3" fmla="*/ 0 w 4880050"/>
              <a:gd name="connsiteY3" fmla="*/ 4885481 h 4885481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63928 h 4885481"/>
              <a:gd name="connsiteX3" fmla="*/ 0 w 4923156"/>
              <a:gd name="connsiteY3" fmla="*/ 4885481 h 4885481"/>
              <a:gd name="connsiteX0" fmla="*/ 0 w 4912380"/>
              <a:gd name="connsiteY0" fmla="*/ 4885481 h 4896256"/>
              <a:gd name="connsiteX1" fmla="*/ 43106 w 4912380"/>
              <a:gd name="connsiteY1" fmla="*/ 0 h 4896256"/>
              <a:gd name="connsiteX2" fmla="*/ 4912380 w 4912380"/>
              <a:gd name="connsiteY2" fmla="*/ 4896256 h 4896256"/>
              <a:gd name="connsiteX3" fmla="*/ 0 w 4912380"/>
              <a:gd name="connsiteY3" fmla="*/ 4885481 h 4896256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85479 h 4885481"/>
              <a:gd name="connsiteX3" fmla="*/ 0 w 4923156"/>
              <a:gd name="connsiteY3" fmla="*/ 4885481 h 4885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3156" h="4885481">
                <a:moveTo>
                  <a:pt x="0" y="4885481"/>
                </a:moveTo>
                <a:cubicBezTo>
                  <a:pt x="3592" y="3253395"/>
                  <a:pt x="39514" y="1632086"/>
                  <a:pt x="43106" y="0"/>
                </a:cubicBezTo>
                <a:lnTo>
                  <a:pt x="4923156" y="4885479"/>
                </a:lnTo>
                <a:lnTo>
                  <a:pt x="0" y="488548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DECCA68A-AA56-401A-9DC7-DCA5B34FB3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5" t="11990" r="50872" b="28708"/>
          <a:stretch/>
        </p:blipFill>
        <p:spPr>
          <a:xfrm>
            <a:off x="14040546" y="2029890"/>
            <a:ext cx="1117101" cy="1013525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5D1D980-C080-469F-AD99-18A8EC07E1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0" t="14925" r="52369" b="27621"/>
          <a:stretch/>
        </p:blipFill>
        <p:spPr>
          <a:xfrm>
            <a:off x="14599096" y="1122363"/>
            <a:ext cx="1075019" cy="101352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9C2546DE-0D07-4331-88DC-958D68EF97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0" t="8190" r="7567" b="23686"/>
          <a:stretch/>
        </p:blipFill>
        <p:spPr>
          <a:xfrm>
            <a:off x="16155178" y="960204"/>
            <a:ext cx="1162190" cy="1211302"/>
          </a:xfrm>
          <a:prstGeom prst="rect">
            <a:avLst/>
          </a:prstGeom>
        </p:spPr>
      </p:pic>
      <p:pic>
        <p:nvPicPr>
          <p:cNvPr id="16" name="Grafický objekt 15">
            <a:extLst>
              <a:ext uri="{FF2B5EF4-FFF2-40B4-BE49-F238E27FC236}">
                <a16:creationId xmlns:a16="http://schemas.microsoft.com/office/drawing/2014/main" id="{78B5CD34-7F18-4C7F-B481-A07C31F757F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33916" y="559580"/>
            <a:ext cx="562783" cy="562783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F4AB289E-617A-482B-A665-9E1085F2CB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0" t="14925" r="52369" b="27621"/>
          <a:stretch/>
        </p:blipFill>
        <p:spPr>
          <a:xfrm flipH="1">
            <a:off x="10776052" y="317342"/>
            <a:ext cx="1170012" cy="1103084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F500D920-C3A9-40F9-AB26-130E28F026A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7675" y="560052"/>
            <a:ext cx="70956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3114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anáček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5A15EC-88A3-42D5-9F41-F0DA18D0EA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4841" y="1696453"/>
            <a:ext cx="6019075" cy="3407546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cs-CZ" dirty="0"/>
              <a:t>Hlavní sdělení slajdu na několik řádků. Písmo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r>
              <a:rPr lang="cs-CZ" dirty="0"/>
              <a:t>, vel. 44b, barva černá 75%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AA9B86F-8C18-4926-9973-DDB5D3B50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22.02.2022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DE944B0-ED6E-43E7-9F0A-69EE8A3D6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E24FA5-FC4D-43BD-8DF1-BE9BA64C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DECCA68A-AA56-401A-9DC7-DCA5B34FB3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5" t="11990" r="50872" b="28708"/>
          <a:stretch/>
        </p:blipFill>
        <p:spPr>
          <a:xfrm>
            <a:off x="14040546" y="2029890"/>
            <a:ext cx="1117101" cy="1013525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5D1D980-C080-469F-AD99-18A8EC07E1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0" t="14925" r="52369" b="27621"/>
          <a:stretch/>
        </p:blipFill>
        <p:spPr>
          <a:xfrm>
            <a:off x="14599096" y="1122363"/>
            <a:ext cx="1075019" cy="101352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9C2546DE-0D07-4331-88DC-958D68EF97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0" t="8190" r="7567" b="23686"/>
          <a:stretch/>
        </p:blipFill>
        <p:spPr>
          <a:xfrm>
            <a:off x="16155178" y="960204"/>
            <a:ext cx="1162190" cy="1211302"/>
          </a:xfrm>
          <a:prstGeom prst="rect">
            <a:avLst/>
          </a:prstGeom>
        </p:spPr>
      </p:pic>
      <p:pic>
        <p:nvPicPr>
          <p:cNvPr id="16" name="Grafický objekt 15">
            <a:extLst>
              <a:ext uri="{FF2B5EF4-FFF2-40B4-BE49-F238E27FC236}">
                <a16:creationId xmlns:a16="http://schemas.microsoft.com/office/drawing/2014/main" id="{78B5CD34-7F18-4C7F-B481-A07C31F757F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33916" y="559580"/>
            <a:ext cx="562783" cy="562783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F500D920-C3A9-40F9-AB26-130E28F026A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7675" y="560052"/>
            <a:ext cx="7095653" cy="6858000"/>
          </a:xfrm>
          <a:prstGeom prst="rect">
            <a:avLst/>
          </a:prstGeom>
        </p:spPr>
      </p:pic>
      <p:pic>
        <p:nvPicPr>
          <p:cNvPr id="19" name="Grafický objekt 18">
            <a:extLst>
              <a:ext uri="{FF2B5EF4-FFF2-40B4-BE49-F238E27FC236}">
                <a16:creationId xmlns:a16="http://schemas.microsoft.com/office/drawing/2014/main" id="{C32B435E-FBE4-4BC2-AB4A-7A40A29BA2A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33916" y="557572"/>
            <a:ext cx="562783" cy="56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1438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anáček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5A15EC-88A3-42D5-9F41-F0DA18D0EA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38274" y="1696453"/>
            <a:ext cx="5915526" cy="3407546"/>
          </a:xfrm>
        </p:spPr>
        <p:txBody>
          <a:bodyPr/>
          <a:lstStyle>
            <a:lvl1pPr algn="r"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cs-CZ" dirty="0"/>
              <a:t>Hlavní sdělení slajdu na několik řádků. Písmo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r>
              <a:rPr lang="cs-CZ" dirty="0"/>
              <a:t>, vel. 44b, barva černá 75%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AA9B86F-8C18-4926-9973-DDB5D3B50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22.02.2022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DE944B0-ED6E-43E7-9F0A-69EE8A3D6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E24FA5-FC4D-43BD-8DF1-BE9BA64C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sp>
        <p:nvSpPr>
          <p:cNvPr id="15" name="Pravoúhlý trojúhelník 6">
            <a:extLst>
              <a:ext uri="{FF2B5EF4-FFF2-40B4-BE49-F238E27FC236}">
                <a16:creationId xmlns:a16="http://schemas.microsoft.com/office/drawing/2014/main" id="{8CE26FBE-586F-45DC-B493-34F648C764C2}"/>
              </a:ext>
            </a:extLst>
          </p:cNvPr>
          <p:cNvSpPr/>
          <p:nvPr userDrawn="1"/>
        </p:nvSpPr>
        <p:spPr>
          <a:xfrm rot="2700000" flipV="1">
            <a:off x="13693600" y="474560"/>
            <a:ext cx="4923156" cy="4885481"/>
          </a:xfrm>
          <a:custGeom>
            <a:avLst/>
            <a:gdLst>
              <a:gd name="connsiteX0" fmla="*/ 0 w 4556760"/>
              <a:gd name="connsiteY0" fmla="*/ 4734613 h 4734613"/>
              <a:gd name="connsiteX1" fmla="*/ 0 w 4556760"/>
              <a:gd name="connsiteY1" fmla="*/ 0 h 4734613"/>
              <a:gd name="connsiteX2" fmla="*/ 4556760 w 4556760"/>
              <a:gd name="connsiteY2" fmla="*/ 4734613 h 4734613"/>
              <a:gd name="connsiteX3" fmla="*/ 0 w 4556760"/>
              <a:gd name="connsiteY3" fmla="*/ 4734613 h 4734613"/>
              <a:gd name="connsiteX0" fmla="*/ 0 w 4567537"/>
              <a:gd name="connsiteY0" fmla="*/ 4896258 h 4896258"/>
              <a:gd name="connsiteX1" fmla="*/ 10777 w 4567537"/>
              <a:gd name="connsiteY1" fmla="*/ 0 h 4896258"/>
              <a:gd name="connsiteX2" fmla="*/ 4567537 w 4567537"/>
              <a:gd name="connsiteY2" fmla="*/ 4734613 h 4896258"/>
              <a:gd name="connsiteX3" fmla="*/ 0 w 4567537"/>
              <a:gd name="connsiteY3" fmla="*/ 4896258 h 4896258"/>
              <a:gd name="connsiteX0" fmla="*/ 0 w 4599866"/>
              <a:gd name="connsiteY0" fmla="*/ 4885481 h 4885481"/>
              <a:gd name="connsiteX1" fmla="*/ 43106 w 4599866"/>
              <a:gd name="connsiteY1" fmla="*/ 0 h 4885481"/>
              <a:gd name="connsiteX2" fmla="*/ 4599866 w 4599866"/>
              <a:gd name="connsiteY2" fmla="*/ 4734613 h 4885481"/>
              <a:gd name="connsiteX3" fmla="*/ 0 w 4599866"/>
              <a:gd name="connsiteY3" fmla="*/ 4885481 h 4885481"/>
              <a:gd name="connsiteX0" fmla="*/ 0 w 4847721"/>
              <a:gd name="connsiteY0" fmla="*/ 4885481 h 4885481"/>
              <a:gd name="connsiteX1" fmla="*/ 43106 w 4847721"/>
              <a:gd name="connsiteY1" fmla="*/ 0 h 4885481"/>
              <a:gd name="connsiteX2" fmla="*/ 4847721 w 4847721"/>
              <a:gd name="connsiteY2" fmla="*/ 4874705 h 4885481"/>
              <a:gd name="connsiteX3" fmla="*/ 0 w 4847721"/>
              <a:gd name="connsiteY3" fmla="*/ 4885481 h 4885481"/>
              <a:gd name="connsiteX0" fmla="*/ 0 w 4880050"/>
              <a:gd name="connsiteY0" fmla="*/ 4885481 h 4885481"/>
              <a:gd name="connsiteX1" fmla="*/ 43106 w 4880050"/>
              <a:gd name="connsiteY1" fmla="*/ 0 h 4885481"/>
              <a:gd name="connsiteX2" fmla="*/ 4880050 w 4880050"/>
              <a:gd name="connsiteY2" fmla="*/ 4885481 h 4885481"/>
              <a:gd name="connsiteX3" fmla="*/ 0 w 4880050"/>
              <a:gd name="connsiteY3" fmla="*/ 4885481 h 4885481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63928 h 4885481"/>
              <a:gd name="connsiteX3" fmla="*/ 0 w 4923156"/>
              <a:gd name="connsiteY3" fmla="*/ 4885481 h 4885481"/>
              <a:gd name="connsiteX0" fmla="*/ 0 w 4912380"/>
              <a:gd name="connsiteY0" fmla="*/ 4885481 h 4896256"/>
              <a:gd name="connsiteX1" fmla="*/ 43106 w 4912380"/>
              <a:gd name="connsiteY1" fmla="*/ 0 h 4896256"/>
              <a:gd name="connsiteX2" fmla="*/ 4912380 w 4912380"/>
              <a:gd name="connsiteY2" fmla="*/ 4896256 h 4896256"/>
              <a:gd name="connsiteX3" fmla="*/ 0 w 4912380"/>
              <a:gd name="connsiteY3" fmla="*/ 4885481 h 4896256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85479 h 4885481"/>
              <a:gd name="connsiteX3" fmla="*/ 0 w 4923156"/>
              <a:gd name="connsiteY3" fmla="*/ 4885481 h 4885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3156" h="4885481">
                <a:moveTo>
                  <a:pt x="0" y="4885481"/>
                </a:moveTo>
                <a:cubicBezTo>
                  <a:pt x="3592" y="3253395"/>
                  <a:pt x="39514" y="1632086"/>
                  <a:pt x="43106" y="0"/>
                </a:cubicBezTo>
                <a:lnTo>
                  <a:pt x="4923156" y="4885479"/>
                </a:lnTo>
                <a:lnTo>
                  <a:pt x="0" y="488548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DECCA68A-AA56-401A-9DC7-DCA5B34FB3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5" t="11990" r="50872" b="28708"/>
          <a:stretch/>
        </p:blipFill>
        <p:spPr>
          <a:xfrm>
            <a:off x="14040546" y="2029890"/>
            <a:ext cx="1117101" cy="1013525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5D1D980-C080-469F-AD99-18A8EC07E1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0" t="14925" r="52369" b="27621"/>
          <a:stretch/>
        </p:blipFill>
        <p:spPr>
          <a:xfrm>
            <a:off x="13116078" y="0"/>
            <a:ext cx="1075019" cy="101352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9C2546DE-0D07-4331-88DC-958D68EF97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0" t="8190" r="7567" b="23686"/>
          <a:stretch/>
        </p:blipFill>
        <p:spPr>
          <a:xfrm>
            <a:off x="16155178" y="960204"/>
            <a:ext cx="1162190" cy="1211302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D0CBD480-9C38-499E-BE0E-3DFA69AD028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740" y="397042"/>
            <a:ext cx="70956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2812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9_foto celý formát+přiletí hláš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4FE367-DDBC-4210-846D-549BF84A55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4760662"/>
            <a:ext cx="10515600" cy="1325563"/>
          </a:xfrm>
          <a:solidFill>
            <a:schemeClr val="bg1"/>
          </a:solidFill>
        </p:spPr>
        <p:txBody>
          <a:bodyPr/>
          <a:lstStyle>
            <a:lvl1pPr marL="720000" algn="l">
              <a:defRPr>
                <a:solidFill>
                  <a:schemeClr val="bg2">
                    <a:lumMod val="25000"/>
                  </a:schemeClr>
                </a:solidFill>
                <a:latin typeface="Franklin Gothic Demi" panose="020B0703020102020204" pitchFamily="34" charset="0"/>
              </a:defRPr>
            </a:lvl1pPr>
          </a:lstStyle>
          <a:p>
            <a:pPr marL="540000" algn="l"/>
            <a:r>
              <a:rPr lang="cs-CZ" sz="4400" dirty="0">
                <a:solidFill>
                  <a:schemeClr val="bg2">
                    <a:lumMod val="25000"/>
                  </a:schemeClr>
                </a:solidFill>
              </a:rPr>
              <a:t>Hlavní hláška, která k fotografii přiletí zleva po kliknutí.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47F033CB-13B4-4884-BACD-9C0A6EDB30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F4815F-6B4B-4827-8E26-539E1BC6F3AF}" type="datetimeFigureOut">
              <a:rPr lang="cs-CZ" smtClean="0"/>
              <a:t>22.02.2022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5E040B1-D2A0-4959-B099-7B0E9CFB6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1399340"/>
            <a:ext cx="4054642" cy="1488239"/>
          </a:xfrm>
        </p:spPr>
        <p:txBody>
          <a:bodyPr/>
          <a:lstStyle>
            <a:lvl1pPr algn="l">
              <a:defRPr sz="2400">
                <a:latin typeface="Franklin Gothic Demi" panose="020B0703020102020204" pitchFamily="34" charset="0"/>
              </a:defRPr>
            </a:lvl1pPr>
          </a:lstStyle>
          <a:p>
            <a:r>
              <a:rPr lang="cs-CZ" dirty="0"/>
              <a:t>Na celý formát umístěte fotografii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96CF930-9174-4196-B9F7-D30974207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B65FD98-3D13-4071-A05C-F80FBA757A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0" t="8190" r="7567" b="23686"/>
          <a:stretch/>
        </p:blipFill>
        <p:spPr>
          <a:xfrm>
            <a:off x="10241939" y="315883"/>
            <a:ext cx="1162190" cy="1211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658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foto celý formát+přiletí hláš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47F033CB-13B4-4884-BACD-9C0A6EDB30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F4815F-6B4B-4827-8E26-539E1BC6F3AF}" type="datetimeFigureOut">
              <a:rPr lang="cs-CZ" smtClean="0"/>
              <a:t>22.02.2022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5E040B1-D2A0-4959-B099-7B0E9CFB6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1399340"/>
            <a:ext cx="4054642" cy="1488239"/>
          </a:xfrm>
        </p:spPr>
        <p:txBody>
          <a:bodyPr/>
          <a:lstStyle>
            <a:lvl1pPr algn="l">
              <a:defRPr sz="2400">
                <a:latin typeface="Franklin Gothic Demi" panose="020B0703020102020204" pitchFamily="34" charset="0"/>
              </a:defRPr>
            </a:lvl1pPr>
          </a:lstStyle>
          <a:p>
            <a:r>
              <a:rPr lang="cs-CZ" dirty="0"/>
              <a:t>Na celý formát umístěte fotografii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96CF930-9174-4196-B9F7-D30974207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B65FD98-3D13-4071-A05C-F80FBA757A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0" t="8190" r="7567" b="23686"/>
          <a:stretch/>
        </p:blipFill>
        <p:spPr>
          <a:xfrm>
            <a:off x="14440960" y="1676276"/>
            <a:ext cx="1162190" cy="1211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8481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foto celý formát+přiletí hláš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avoúhlý trojúhelník 6">
            <a:extLst>
              <a:ext uri="{FF2B5EF4-FFF2-40B4-BE49-F238E27FC236}">
                <a16:creationId xmlns:a16="http://schemas.microsoft.com/office/drawing/2014/main" id="{42846C92-020B-4CCA-BEBD-25EDE3AE5501}"/>
              </a:ext>
            </a:extLst>
          </p:cNvPr>
          <p:cNvSpPr/>
          <p:nvPr userDrawn="1"/>
        </p:nvSpPr>
        <p:spPr>
          <a:xfrm rot="2700000">
            <a:off x="13921421" y="444838"/>
            <a:ext cx="4923156" cy="4885481"/>
          </a:xfrm>
          <a:custGeom>
            <a:avLst/>
            <a:gdLst>
              <a:gd name="connsiteX0" fmla="*/ 0 w 4556760"/>
              <a:gd name="connsiteY0" fmla="*/ 4734613 h 4734613"/>
              <a:gd name="connsiteX1" fmla="*/ 0 w 4556760"/>
              <a:gd name="connsiteY1" fmla="*/ 0 h 4734613"/>
              <a:gd name="connsiteX2" fmla="*/ 4556760 w 4556760"/>
              <a:gd name="connsiteY2" fmla="*/ 4734613 h 4734613"/>
              <a:gd name="connsiteX3" fmla="*/ 0 w 4556760"/>
              <a:gd name="connsiteY3" fmla="*/ 4734613 h 4734613"/>
              <a:gd name="connsiteX0" fmla="*/ 0 w 4567537"/>
              <a:gd name="connsiteY0" fmla="*/ 4896258 h 4896258"/>
              <a:gd name="connsiteX1" fmla="*/ 10777 w 4567537"/>
              <a:gd name="connsiteY1" fmla="*/ 0 h 4896258"/>
              <a:gd name="connsiteX2" fmla="*/ 4567537 w 4567537"/>
              <a:gd name="connsiteY2" fmla="*/ 4734613 h 4896258"/>
              <a:gd name="connsiteX3" fmla="*/ 0 w 4567537"/>
              <a:gd name="connsiteY3" fmla="*/ 4896258 h 4896258"/>
              <a:gd name="connsiteX0" fmla="*/ 0 w 4599866"/>
              <a:gd name="connsiteY0" fmla="*/ 4885481 h 4885481"/>
              <a:gd name="connsiteX1" fmla="*/ 43106 w 4599866"/>
              <a:gd name="connsiteY1" fmla="*/ 0 h 4885481"/>
              <a:gd name="connsiteX2" fmla="*/ 4599866 w 4599866"/>
              <a:gd name="connsiteY2" fmla="*/ 4734613 h 4885481"/>
              <a:gd name="connsiteX3" fmla="*/ 0 w 4599866"/>
              <a:gd name="connsiteY3" fmla="*/ 4885481 h 4885481"/>
              <a:gd name="connsiteX0" fmla="*/ 0 w 4847721"/>
              <a:gd name="connsiteY0" fmla="*/ 4885481 h 4885481"/>
              <a:gd name="connsiteX1" fmla="*/ 43106 w 4847721"/>
              <a:gd name="connsiteY1" fmla="*/ 0 h 4885481"/>
              <a:gd name="connsiteX2" fmla="*/ 4847721 w 4847721"/>
              <a:gd name="connsiteY2" fmla="*/ 4874705 h 4885481"/>
              <a:gd name="connsiteX3" fmla="*/ 0 w 4847721"/>
              <a:gd name="connsiteY3" fmla="*/ 4885481 h 4885481"/>
              <a:gd name="connsiteX0" fmla="*/ 0 w 4880050"/>
              <a:gd name="connsiteY0" fmla="*/ 4885481 h 4885481"/>
              <a:gd name="connsiteX1" fmla="*/ 43106 w 4880050"/>
              <a:gd name="connsiteY1" fmla="*/ 0 h 4885481"/>
              <a:gd name="connsiteX2" fmla="*/ 4880050 w 4880050"/>
              <a:gd name="connsiteY2" fmla="*/ 4885481 h 4885481"/>
              <a:gd name="connsiteX3" fmla="*/ 0 w 4880050"/>
              <a:gd name="connsiteY3" fmla="*/ 4885481 h 4885481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63928 h 4885481"/>
              <a:gd name="connsiteX3" fmla="*/ 0 w 4923156"/>
              <a:gd name="connsiteY3" fmla="*/ 4885481 h 4885481"/>
              <a:gd name="connsiteX0" fmla="*/ 0 w 4912380"/>
              <a:gd name="connsiteY0" fmla="*/ 4885481 h 4896256"/>
              <a:gd name="connsiteX1" fmla="*/ 43106 w 4912380"/>
              <a:gd name="connsiteY1" fmla="*/ 0 h 4896256"/>
              <a:gd name="connsiteX2" fmla="*/ 4912380 w 4912380"/>
              <a:gd name="connsiteY2" fmla="*/ 4896256 h 4896256"/>
              <a:gd name="connsiteX3" fmla="*/ 0 w 4912380"/>
              <a:gd name="connsiteY3" fmla="*/ 4885481 h 4896256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85479 h 4885481"/>
              <a:gd name="connsiteX3" fmla="*/ 0 w 4923156"/>
              <a:gd name="connsiteY3" fmla="*/ 4885481 h 4885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3156" h="4885481">
                <a:moveTo>
                  <a:pt x="0" y="4885481"/>
                </a:moveTo>
                <a:cubicBezTo>
                  <a:pt x="3592" y="3253395"/>
                  <a:pt x="39514" y="1632086"/>
                  <a:pt x="43106" y="0"/>
                </a:cubicBezTo>
                <a:lnTo>
                  <a:pt x="4923156" y="4885479"/>
                </a:lnTo>
                <a:lnTo>
                  <a:pt x="0" y="488548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47F033CB-13B4-4884-BACD-9C0A6EDB30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F4815F-6B4B-4827-8E26-539E1BC6F3AF}" type="datetimeFigureOut">
              <a:rPr lang="cs-CZ" smtClean="0"/>
              <a:t>22.02.2022</a:t>
            </a:fld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96CF930-9174-4196-B9F7-D30974207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B65FD98-3D13-4071-A05C-F80FBA757A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0" t="8190" r="7567" b="23686"/>
          <a:stretch/>
        </p:blipFill>
        <p:spPr>
          <a:xfrm>
            <a:off x="14440960" y="1676276"/>
            <a:ext cx="1162190" cy="1211302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D3CF7346-286A-4566-8592-5A24BE053E45}"/>
              </a:ext>
            </a:extLst>
          </p:cNvPr>
          <p:cNvSpPr/>
          <p:nvPr userDrawn="1"/>
        </p:nvSpPr>
        <p:spPr>
          <a:xfrm>
            <a:off x="8610600" y="0"/>
            <a:ext cx="3581400" cy="68580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97853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>
            <a:extLst>
              <a:ext uri="{FF2B5EF4-FFF2-40B4-BE49-F238E27FC236}">
                <a16:creationId xmlns:a16="http://schemas.microsoft.com/office/drawing/2014/main" id="{0DBE55C5-3D80-4909-A2A2-23A1BA827E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4311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55A15EC-88A3-42D5-9F41-F0DA18D0EA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06828"/>
            <a:ext cx="10515600" cy="4930371"/>
          </a:xfrm>
        </p:spPr>
        <p:txBody>
          <a:bodyPr/>
          <a:lstStyle>
            <a:lvl1pPr algn="ctr">
              <a:defRPr sz="240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cs-CZ" dirty="0"/>
              <a:t>Hlavní sdělení slajdu na několik řádků. </a:t>
            </a:r>
            <a:br>
              <a:rPr lang="cs-CZ" dirty="0"/>
            </a:br>
            <a:r>
              <a:rPr lang="cs-CZ" dirty="0"/>
              <a:t>Písmo Franklin </a:t>
            </a:r>
            <a:r>
              <a:rPr lang="cs-CZ" dirty="0" err="1"/>
              <a:t>Gothic</a:t>
            </a:r>
            <a:r>
              <a:rPr lang="cs-CZ" dirty="0"/>
              <a:t> Medium, </a:t>
            </a:r>
            <a:br>
              <a:rPr lang="cs-CZ" dirty="0"/>
            </a:br>
            <a:r>
              <a:rPr lang="cs-CZ" dirty="0"/>
              <a:t>vel. 24b, barva černá 75%</a:t>
            </a:r>
            <a:br>
              <a:rPr lang="cs-CZ" dirty="0"/>
            </a:br>
            <a:br>
              <a:rPr lang="cs-CZ" dirty="0"/>
            </a:br>
            <a:r>
              <a:rPr lang="cs-CZ" dirty="0"/>
              <a:t>• a třeba v odrážkách</a:t>
            </a:r>
            <a:br>
              <a:rPr lang="cs-CZ" dirty="0"/>
            </a:br>
            <a:r>
              <a:rPr lang="cs-CZ" dirty="0"/>
              <a:t>• a třeba v odrážkách</a:t>
            </a:r>
            <a:br>
              <a:rPr lang="cs-CZ" dirty="0"/>
            </a:br>
            <a:r>
              <a:rPr lang="cs-CZ" dirty="0"/>
              <a:t>• a třeba v odrážkách</a:t>
            </a:r>
            <a:br>
              <a:rPr lang="cs-CZ" dirty="0"/>
            </a:br>
            <a:r>
              <a:rPr lang="cs-CZ" dirty="0"/>
              <a:t>• a třeba v odrážkách</a:t>
            </a:r>
            <a:br>
              <a:rPr lang="cs-CZ" dirty="0"/>
            </a:br>
            <a:r>
              <a:rPr lang="cs-CZ" dirty="0"/>
              <a:t>• a třeba v odrážkách</a:t>
            </a:r>
            <a:br>
              <a:rPr lang="cs-CZ" dirty="0"/>
            </a:br>
            <a:r>
              <a:rPr lang="cs-CZ" dirty="0"/>
              <a:t>• a třeba v odrážkách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AA9B86F-8C18-4926-9973-DDB5D3B50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22.02.2022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DE944B0-ED6E-43E7-9F0A-69EE8A3D6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E24FA5-FC4D-43BD-8DF1-BE9BA64C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0259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Obrázek 20">
            <a:extLst>
              <a:ext uri="{FF2B5EF4-FFF2-40B4-BE49-F238E27FC236}">
                <a16:creationId xmlns:a16="http://schemas.microsoft.com/office/drawing/2014/main" id="{564FAA70-4458-49E4-9286-4755B76727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1930D20C-1DB6-4134-A1CF-924C626169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75"/>
          <a:stretch/>
        </p:blipFill>
        <p:spPr>
          <a:xfrm>
            <a:off x="13165227" y="-18328"/>
            <a:ext cx="12191999" cy="6153339"/>
          </a:xfrm>
          <a:prstGeom prst="rect">
            <a:avLst/>
          </a:prstGeom>
        </p:spPr>
      </p:pic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D973C0F-B0A5-43B8-A66B-41719D49B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22.02.2022</a:t>
            </a:fld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E2A742B-35F8-4640-A5A5-F793C058D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567D318-0951-4D48-A9AD-DCC4735BF5F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9896" y="6319683"/>
            <a:ext cx="2288187" cy="507833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33959E82-D07B-4722-B4F7-46528F1BC08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6112" y="6148817"/>
            <a:ext cx="849566" cy="849566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F0E31F72-B38C-43D8-A68B-E93ACE7C68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5" t="11990" r="50872" b="28708"/>
          <a:stretch/>
        </p:blipFill>
        <p:spPr>
          <a:xfrm rot="1283484">
            <a:off x="13454703" y="3304880"/>
            <a:ext cx="1850977" cy="1679356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4504B55B-44AC-461F-8A94-A33545A2BA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0" t="8190" r="7567" b="23686"/>
          <a:stretch/>
        </p:blipFill>
        <p:spPr>
          <a:xfrm>
            <a:off x="8745628" y="3076669"/>
            <a:ext cx="1850977" cy="1929196"/>
          </a:xfrm>
          <a:prstGeom prst="rect">
            <a:avLst/>
          </a:prstGeom>
        </p:spPr>
      </p:pic>
      <p:pic>
        <p:nvPicPr>
          <p:cNvPr id="2" name="Grafický objekt 1">
            <a:extLst>
              <a:ext uri="{FF2B5EF4-FFF2-40B4-BE49-F238E27FC236}">
                <a16:creationId xmlns:a16="http://schemas.microsoft.com/office/drawing/2014/main" id="{0D6B7BEB-93CC-48FA-BC77-BD153F860B3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161430" y="1651373"/>
            <a:ext cx="4114800" cy="2101755"/>
          </a:xfrm>
          <a:prstGeom prst="rect">
            <a:avLst/>
          </a:prstGeom>
        </p:spPr>
      </p:pic>
      <p:pic>
        <p:nvPicPr>
          <p:cNvPr id="13" name="Grafický objekt 12">
            <a:extLst>
              <a:ext uri="{FF2B5EF4-FFF2-40B4-BE49-F238E27FC236}">
                <a16:creationId xmlns:a16="http://schemas.microsoft.com/office/drawing/2014/main" id="{9B04FB31-34A7-44B1-A69C-4B1CF822537D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546081">
            <a:off x="7324500" y="813416"/>
            <a:ext cx="845797" cy="845797"/>
          </a:xfrm>
          <a:prstGeom prst="rect">
            <a:avLst/>
          </a:prstGeom>
        </p:spPr>
      </p:pic>
      <p:pic>
        <p:nvPicPr>
          <p:cNvPr id="14" name="Grafický objekt 13">
            <a:extLst>
              <a:ext uri="{FF2B5EF4-FFF2-40B4-BE49-F238E27FC236}">
                <a16:creationId xmlns:a16="http://schemas.microsoft.com/office/drawing/2014/main" id="{42D38AD6-3EC7-4282-A5A4-45A00BF0737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546081">
            <a:off x="6996690" y="1115471"/>
            <a:ext cx="364568" cy="189575"/>
          </a:xfrm>
          <a:prstGeom prst="rect">
            <a:avLst/>
          </a:prstGeom>
        </p:spPr>
      </p:pic>
      <p:pic>
        <p:nvPicPr>
          <p:cNvPr id="16" name="Grafický objekt 15">
            <a:extLst>
              <a:ext uri="{FF2B5EF4-FFF2-40B4-BE49-F238E27FC236}">
                <a16:creationId xmlns:a16="http://schemas.microsoft.com/office/drawing/2014/main" id="{B63607AC-7D8B-419D-AA15-EAE0C206B82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1546081">
            <a:off x="7243794" y="1441984"/>
            <a:ext cx="161437" cy="310692"/>
          </a:xfrm>
          <a:prstGeom prst="rect">
            <a:avLst/>
          </a:prstGeom>
        </p:spPr>
      </p:pic>
      <p:pic>
        <p:nvPicPr>
          <p:cNvPr id="17" name="Grafický objekt 16">
            <a:extLst>
              <a:ext uri="{FF2B5EF4-FFF2-40B4-BE49-F238E27FC236}">
                <a16:creationId xmlns:a16="http://schemas.microsoft.com/office/drawing/2014/main" id="{502BD3D8-DA59-4C57-BFF0-35406B4FD95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1546081">
            <a:off x="7656256" y="1609963"/>
            <a:ext cx="182284" cy="422897"/>
          </a:xfrm>
          <a:prstGeom prst="rect">
            <a:avLst/>
          </a:prstGeom>
        </p:spPr>
      </p:pic>
      <p:grpSp>
        <p:nvGrpSpPr>
          <p:cNvPr id="7" name="Skupina 6">
            <a:extLst>
              <a:ext uri="{FF2B5EF4-FFF2-40B4-BE49-F238E27FC236}">
                <a16:creationId xmlns:a16="http://schemas.microsoft.com/office/drawing/2014/main" id="{F2BB0A0C-9AE9-4545-BB1B-994A46F6F034}"/>
              </a:ext>
            </a:extLst>
          </p:cNvPr>
          <p:cNvGrpSpPr/>
          <p:nvPr userDrawn="1"/>
        </p:nvGrpSpPr>
        <p:grpSpPr>
          <a:xfrm>
            <a:off x="8172376" y="813843"/>
            <a:ext cx="949209" cy="797750"/>
            <a:chOff x="8172376" y="813843"/>
            <a:chExt cx="949209" cy="797750"/>
          </a:xfrm>
        </p:grpSpPr>
        <p:pic>
          <p:nvPicPr>
            <p:cNvPr id="3" name="Grafický objekt 2">
              <a:extLst>
                <a:ext uri="{FF2B5EF4-FFF2-40B4-BE49-F238E27FC236}">
                  <a16:creationId xmlns:a16="http://schemas.microsoft.com/office/drawing/2014/main" id="{A8F6E066-8140-42C9-9933-73F53B3342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 rot="4388268">
              <a:off x="8567341" y="651586"/>
              <a:ext cx="391987" cy="716501"/>
            </a:xfrm>
            <a:prstGeom prst="rect">
              <a:avLst/>
            </a:prstGeom>
          </p:spPr>
        </p:pic>
        <p:pic>
          <p:nvPicPr>
            <p:cNvPr id="18" name="Grafický objekt 17">
              <a:extLst>
                <a:ext uri="{FF2B5EF4-FFF2-40B4-BE49-F238E27FC236}">
                  <a16:creationId xmlns:a16="http://schemas.microsoft.com/office/drawing/2014/main" id="{AE394D5C-8C6F-4F69-8DD0-4A050361451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 rot="1546081">
              <a:off x="8172376" y="1185049"/>
              <a:ext cx="353631" cy="426544"/>
            </a:xfrm>
            <a:prstGeom prst="rect">
              <a:avLst/>
            </a:prstGeom>
          </p:spPr>
        </p:pic>
      </p:grpSp>
      <p:pic>
        <p:nvPicPr>
          <p:cNvPr id="19" name="Grafický objekt 18">
            <a:extLst>
              <a:ext uri="{FF2B5EF4-FFF2-40B4-BE49-F238E27FC236}">
                <a16:creationId xmlns:a16="http://schemas.microsoft.com/office/drawing/2014/main" id="{1CBB1F62-4113-4743-AEFB-E7256269BABA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 rot="4388268">
            <a:off x="14314676" y="1524602"/>
            <a:ext cx="391987" cy="716501"/>
          </a:xfrm>
          <a:prstGeom prst="rect">
            <a:avLst/>
          </a:prstGeom>
        </p:spPr>
      </p:pic>
      <p:pic>
        <p:nvPicPr>
          <p:cNvPr id="20" name="Grafický objekt 19">
            <a:extLst>
              <a:ext uri="{FF2B5EF4-FFF2-40B4-BE49-F238E27FC236}">
                <a16:creationId xmlns:a16="http://schemas.microsoft.com/office/drawing/2014/main" id="{D7A9BDF4-7E43-4AC6-A297-FDACF0D35E43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 rot="1546081">
            <a:off x="13919711" y="2058065"/>
            <a:ext cx="353631" cy="426544"/>
          </a:xfrm>
          <a:prstGeom prst="rect">
            <a:avLst/>
          </a:prstGeom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id="{13B46D81-38F3-4A5F-978A-D582BF1AEE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1321"/>
          <a:stretch/>
        </p:blipFill>
        <p:spPr>
          <a:xfrm>
            <a:off x="13165227" y="408213"/>
            <a:ext cx="1200616" cy="84956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CB5D70BB-56A3-4088-A38F-8642B0F3EC27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5227" y="-686720"/>
            <a:ext cx="1200616" cy="1100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604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84 0.03032 L 0.04284 0.03056 L 0.04284 -0.08495 L 0.04284 -0.1287 C 0.04088 -0.13333 0.03997 -0.14005 0.03724 -0.14282 C 0.03581 -0.14421 0.03372 -0.1412 0.03268 -0.13866 C 0.03138 -0.13542 0.03125 -0.13079 0.03047 -0.12685 C 0.02825 -0.11505 0.02969 -0.12292 0.02708 -0.10301 C 0.02643 -0.08495 0.02578 -0.06713 0.02487 -0.04907 C 0.02461 -0.04375 0.02409 -0.03866 0.02383 -0.03333 C 0.02344 -0.02847 0.0224 -0.00231 0.02148 0.00463 C 0.01927 0.02315 0.01953 0.00972 0.01823 0.02454 C 0.01771 0.02963 0.01745 0.03519 0.01706 0.04028 C 0.01628 0.01644 0.01588 -0.00741 0.01484 -0.03125 C 0.0138 -0.0537 0.01393 -0.05185 0.01146 -0.06505 C 0.01107 -0.06968 0.01094 -0.07454 0.01029 -0.07893 C 0.0099 -0.08241 0.00885 -0.08565 0.00807 -0.08889 C 0.00768 -0.09097 0.00742 -0.09306 0.00703 -0.09491 C 0.00625 -0.09838 0.00547 -0.10162 0.00469 -0.10486 C 0.00443 -0.11157 0.00417 -0.11829 0.00365 -0.12477 C 0.00338 -0.12685 0.00325 -0.12917 0.00247 -0.13079 C 0.00169 -0.13264 0.00026 -0.13333 -0.00091 -0.13472 C -0.00274 -0.12801 -0.00508 -0.12199 -0.00651 -0.11481 C -0.00794 -0.10671 -0.0069 -0.11065 -0.00977 -0.10301 C -0.01055 -0.06643 -0.01068 -0.02986 -0.01211 0.00648 C -0.01224 0.01019 -0.01367 0.01319 -0.01432 0.01644 C -0.01576 0.02431 -0.01484 0.02523 -0.01771 0.03241 C -0.01862 0.03472 -0.01992 0.03634 -0.02096 0.03843 C -0.02135 -0.01991 -0.0207 -0.07847 -0.02214 -0.13681 C -0.02214 -0.13889 -0.02435 -0.13889 -0.02552 -0.13866 C -0.02813 -0.13819 -0.03073 -0.13611 -0.03333 -0.13472 C -0.03359 -0.13287 -0.0362 -0.11713 -0.03672 -0.11296 C -0.03932 -0.08681 -0.03633 -0.10903 -0.03893 -0.09097 C -0.03854 -0.04583 -0.03854 -0.00069 -0.03776 0.04444 C -0.03776 0.04653 -0.03724 0.04028 -0.03672 0.03843 C -0.03034 0.01597 -0.03359 0.03218 -0.03112 0.01852 C -0.02878 -0.00625 -0.03151 0.01944 -0.02774 -0.00532 C -0.02643 -0.01366 -0.02708 -0.01759 -0.02435 -0.02523 C -0.02357 -0.02778 -0.02214 -0.02917 -0.02096 -0.03125 C -0.02031 -0.03657 -0.02018 -0.04236 -0.01875 -0.04722 C -0.01797 -0.04977 -0.01745 -0.05255 -0.01654 -0.05509 C -0.0155 -0.05787 -0.01419 -0.06042 -0.01315 -0.06319 C -0.01237 -0.06505 -0.01172 -0.06713 -0.01094 -0.06898 C -0.01055 -0.07361 -0.01055 -0.07847 -0.00977 -0.0831 C -0.00938 -0.08518 -0.0082 -0.08681 -0.00755 -0.08889 C -0.00651 -0.09282 -0.00599 -0.09907 -0.00534 -0.10301 C -0.00469 -0.10625 -0.00378 -0.10949 -0.00313 -0.11296 C -0.00234 -0.1169 -0.00195 -0.12106 -0.00091 -0.12477 C 0.00039 -0.12917 0.00365 -0.13681 0.00365 -0.13657 C 0.00469 -0.13403 0.00625 -0.13171 0.00703 -0.1287 C 0.00781 -0.12569 0.00807 -0.12222 0.00807 -0.11875 C 0.00885 -0.07639 0.0082 -0.0338 0.00924 0.00857 C 0.00937 0.01528 0.01146 0.02847 0.01146 0.0287 C 0.01263 0.02176 0.01315 0.01482 0.01484 0.00857 C 0.01549 0.00602 0.01758 0.00509 0.01823 0.00255 C 0.02734 -0.03796 0.01159 0.01157 0.02266 -0.0213 L 0.02487 -0.03727 C 0.02565 -0.04259 0.02669 -0.04977 0.02708 -0.05509 C 0.0276 -0.06181 0.02747 -0.06852 0.02825 -0.075 C 0.02865 -0.07801 0.02995 -0.08032 0.03047 -0.0831 C 0.03177 -0.08958 0.03281 -0.0963 0.03385 -0.10301 C 0.03424 -0.10556 0.03424 -0.10833 0.03503 -0.11088 C 0.03581 -0.11389 0.03724 -0.1162 0.03828 -0.11875 C 0.04088 -0.13287 0.03828 -0.1294 0.04388 -0.13287 C 0.04505 -0.13079 0.04635 -0.12917 0.04726 -0.12685 C 0.04792 -0.125 0.04831 -0.12292 0.04844 -0.12083 C 0.04909 -0.0831 0.04896 -0.04514 0.04948 -0.00741 C 0.04974 0.00324 0.05026 0.01389 0.05065 0.02454 C 0.05104 0.02107 0.05117 0.01782 0.05182 0.01458 C 0.05312 0.00648 0.05547 0.00093 0.05625 -0.00741 C 0.05755 -0.02176 0.05612 -0.01597 0.05963 -0.02523 C 0.06029 -0.03125 0.0612 -0.03727 0.06185 -0.04329 C 0.06328 -0.05694 0.06354 -0.0713 0.06406 -0.08495 C 0.06445 -0.09699 0.06432 -0.10903 0.06523 -0.12083 C 0.06549 -0.125 0.06745 -0.13287 0.06745 -0.13264 C 0.08294 -0.11435 0.07344 -0.12801 0.06862 -0.04907 C 0.06797 -0.04051 0.0681 -0.06643 0.06745 -0.075 C 0.06706 -0.07986 0.06588 -0.08426 0.06523 -0.08889 C 0.06458 -0.09329 0.06302 -0.10625 0.06185 -0.1088 L 0.05846 -0.1169 C 0.05716 -0.12361 0.05742 -0.12477 0.05404 -0.13079 C 0.05273 -0.1331 0.05078 -0.13449 0.04948 -0.13681 C 0.0444 -0.14583 0.05052 -0.14074 0.04388 -0.14468 C 0.0401 -0.11782 0.04206 -0.13426 0.03945 -0.09491 C 0.03906 -0.07569 0.03893 -0.05648 0.03828 -0.03727 C 0.03828 -0.03449 0.03737 -0.03194 0.03724 -0.02917 C 0.03659 -0.0213 0.03659 -0.01343 0.03607 -0.00532 C 0.03555 0.00255 0.03385 0.01852 0.03385 0.01875 C 0.02982 -0.025 0.03307 0.01482 0.03047 -0.03518 C 0.03021 -0.03981 0.02956 -0.04444 0.02943 -0.04907 C 0.02461 -0.14028 0.0293 -0.07338 0.02604 -0.11088 C 0.02552 -0.11597 0.02448 -0.13125 0.02383 -0.13681 C 0.02357 -0.13889 0.02305 -0.14074 0.02266 -0.14282 C 0.02226 -0.13866 0.02213 -0.13472 0.02148 -0.13079 C 0.02096 -0.12731 0.01979 -0.12431 0.01927 -0.12083 C 0.01706 -0.10324 0.01706 -0.09213 0.01588 -0.075 C 0.01575 -0.07199 0.01419 -0.05301 0.01367 -0.04907 C 0.01315 -0.04444 0.01224 -0.03981 0.01146 -0.03518 C 0.00963 -0.00023 0.01185 -0.02338 0.00924 -0.00741 C 0.00885 -0.00486 0.00872 -0.00185 0.00807 0.00069 C 0.00755 0.00278 0.00664 0.00463 0.00586 0.00648 C 0.00547 0.01111 0.00547 0.01597 0.00469 0.02037 C 0.00404 0.02477 0.00234 0.02824 0.00143 0.03241 C 0.00091 0.03426 0.00065 0.03634 0.00026 0.03843 C -0.00599 0.03009 -0.00495 0.03426 -0.00534 0.01644 C -0.00599 -0.01921 -0.00586 -0.05509 -0.00651 -0.09097 C -0.00651 -0.09167 -0.00781 -0.11343 -0.00872 -0.1169 C -0.00951 -0.11991 -0.01094 -0.12222 -0.01211 -0.12477 C -0.01276 -0.1294 -0.01341 -0.13426 -0.01432 -0.13866 C -0.01497 -0.14213 -0.01458 -0.14792 -0.01654 -0.14861 C -0.01836 -0.14931 -0.01875 -0.14329 -0.01992 -0.14074 C -0.02031 -0.13796 -0.02083 -0.13542 -0.02096 -0.13287 C -0.02149 -0.12685 -0.02175 -0.12083 -0.02214 -0.11481 C -0.02292 -0.09954 -0.02331 -0.08426 -0.02435 -0.06898 C -0.02552 -0.05231 -0.02565 -0.05231 -0.02774 -0.0412 C -0.02813 -0.03588 -0.02839 -0.03056 -0.02878 -0.02523 C -0.02917 -0.0213 -0.02969 -0.01736 -0.02995 -0.01343 C -0.03047 -0.00741 -0.0306 -0.00139 -0.03112 0.00463 C -0.03151 0.00926 -0.03242 0.01412 -0.03333 0.01852 C -0.03216 -0.00463 -0.03112 -0.02801 -0.02995 -0.05116 C -0.02969 -0.05648 -0.02878 -0.06181 -0.02878 -0.06713 C -0.02878 -0.09028 -0.02904 -0.11366 -0.02995 -0.13681 C -0.03047 -0.14838 -0.03151 -0.14792 -0.03555 -0.15255 C -0.03633 -0.15 -0.03737 -0.14768 -0.03776 -0.14468 C -0.0418 -0.11643 -0.03607 -0.13889 -0.04115 -0.12083 C -0.04154 -0.11481 -0.0418 -0.1088 -0.04232 -0.10301 C -0.04297 -0.09491 -0.04453 -0.07893 -0.04453 -0.0787 C -0.04583 0.00394 -0.04557 -0.02986 -0.04557 0.02245 L -0.04557 0.02269 " pathEditMode="relative" rAng="0" ptsTypes="AAAAAAAAAAAAAAAAAAAAAAAAAAAAAAAAAAAAAAAAAAAAAAAAAAAAAAAAAAAAAAAAAAAAAAAAAAAAAAAAAAAAAAAAAAAAAAAAAAAAAAAAAAAAAAAAAAAAAAAAAAAAAAAAA">
                                      <p:cBhvr>
                                        <p:cTn id="6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73" y="-842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81 -0.00903 L -0.00481 -0.00879 C -0.00078 0.00972 -0.00455 -0.00926 -0.00247 0.00394 C -0.00221 0.00579 -0.00143 0.00972 -0.00143 0.00996 C -0.00039 0.00417 -0.00039 0.00602 -0.00143 -0.00301 C -0.00156 -0.00509 -0.00299 -0.01088 -0.00247 -0.00903 C -0.00182 -0.00648 -0.00117 -0.00486 -0.00078 -0.00208 C -0.00039 0.00116 0.00027 0.00787 0.00027 0.0081 C 0.00053 0.00648 0.00092 0.00509 0.00092 0.00394 C 0.00092 0.00324 -4.79167E-6 -0.00208 -0.00026 -0.00301 C -0.00052 -0.00416 -0.00104 -0.00509 -0.00143 -0.00602 C -0.00169 -0.00694 -0.00182 -0.0081 -0.00195 -0.00903 C -0.00156 -0.00278 -0.00013 0.01597 -0.00078 0.00972 C -0.00104 0.0081 -0.00117 0.00648 -0.00143 0.00486 C -0.00156 0.00371 -0.00169 0.00278 -0.00195 0.00185 C -0.00286 -0.00139 -0.00312 -0.00116 -0.00481 -0.00301 C -0.00494 -0.00416 -0.00625 -0.00926 -0.00481 -0.00995 C -0.00416 -0.01041 -0.00403 -0.0081 -0.00364 -0.00717 C -0.00455 0.0088 -0.00364 0.00417 -0.00481 -0.00116 C -0.00507 -0.00254 -0.00546 -0.0037 -0.00585 -0.00509 C -0.00611 -0.00416 -0.00651 -0.00324 -0.00638 -0.00208 C -0.00625 -1.85185E-6 -0.00533 0.00185 -0.00533 0.00394 L -0.00533 0.00787 L -0.00533 0.0081 " pathEditMode="relative" rAng="0" ptsTypes="AAAAAAAAAAAAAAAAAAAAAA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" y="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5A15EC-88A3-42D5-9F41-F0DA18D0EA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06828"/>
            <a:ext cx="10515600" cy="4930371"/>
          </a:xfrm>
        </p:spPr>
        <p:txBody>
          <a:bodyPr>
            <a:normAutofit/>
          </a:bodyPr>
          <a:lstStyle>
            <a:lvl1pPr algn="l">
              <a:defRPr sz="7200">
                <a:solidFill>
                  <a:schemeClr val="bg1"/>
                </a:solidFill>
                <a:latin typeface="Remora Sans W2 Demi" panose="02000503000000020003" pitchFamily="50" charset="-18"/>
              </a:defRPr>
            </a:lvl1pPr>
          </a:lstStyle>
          <a:p>
            <a:r>
              <a:rPr lang="cs-CZ" dirty="0"/>
              <a:t>Tehdy to bylo </a:t>
            </a:r>
            <a:r>
              <a:rPr lang="cs-CZ" dirty="0" err="1"/>
              <a:t>hustýýý</a:t>
            </a:r>
            <a:r>
              <a:rPr lang="cs-CZ" dirty="0"/>
              <a:t>!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AA9B86F-8C18-4926-9973-DDB5D3B50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22.02.2022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DE944B0-ED6E-43E7-9F0A-69EE8A3D6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E24FA5-FC4D-43BD-8DF1-BE9BA64C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5A36DA88-B1C7-4742-959D-3E996B2765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29" t="12641" r="7407" b="24326"/>
          <a:stretch/>
        </p:blipFill>
        <p:spPr>
          <a:xfrm>
            <a:off x="13471769" y="5083785"/>
            <a:ext cx="2901462" cy="2910254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5D1D980-C080-469F-AD99-18A8EC07E1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0" t="14925" r="52369" b="27621"/>
          <a:stretch/>
        </p:blipFill>
        <p:spPr>
          <a:xfrm>
            <a:off x="12687301" y="7528991"/>
            <a:ext cx="2813538" cy="2652597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A2B5FDC0-6A26-493D-B529-79C17C413F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5" t="11990" r="50872" b="28708"/>
          <a:stretch/>
        </p:blipFill>
        <p:spPr>
          <a:xfrm>
            <a:off x="838200" y="470303"/>
            <a:ext cx="1848546" cy="1677151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809D7B3D-0081-4AE5-83AC-F57BE602FE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0" t="8190" r="7567" b="23686"/>
          <a:stretch/>
        </p:blipFill>
        <p:spPr>
          <a:xfrm>
            <a:off x="9474868" y="4056548"/>
            <a:ext cx="1971174" cy="2054473"/>
          </a:xfrm>
          <a:prstGeom prst="rect">
            <a:avLst/>
          </a:prstGeom>
        </p:spPr>
      </p:pic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66E46FB8-2147-417A-A914-3F1222E34C6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9188" y="3072013"/>
            <a:ext cx="3400496" cy="2138362"/>
          </a:xfrm>
          <a:prstGeom prst="rect">
            <a:avLst/>
          </a:prstGeom>
        </p:spPr>
      </p:pic>
      <p:pic>
        <p:nvPicPr>
          <p:cNvPr id="12" name="Grafický objekt 11">
            <a:extLst>
              <a:ext uri="{FF2B5EF4-FFF2-40B4-BE49-F238E27FC236}">
                <a16:creationId xmlns:a16="http://schemas.microsoft.com/office/drawing/2014/main" id="{ED216A42-4811-47EA-BBE3-965F62952DA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028703" y="1746775"/>
            <a:ext cx="4359939" cy="3652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5626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fotka+rám+přiletí text+ztlumení fot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AA9B86F-8C18-4926-9973-DDB5D3B509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solidFill>
            <a:srgbClr val="C00000"/>
          </a:solidFill>
        </p:spPr>
        <p:txBody>
          <a:bodyPr/>
          <a:lstStyle/>
          <a:p>
            <a:fld id="{63F4815F-6B4B-4827-8E26-539E1BC6F3AF}" type="datetimeFigureOut">
              <a:rPr lang="cs-CZ" smtClean="0"/>
              <a:t>22.02.2022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DE944B0-ED6E-43E7-9F0A-69EE8A3D6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solidFill>
            <a:srgbClr val="C00000"/>
          </a:solidFill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E24FA5-FC4D-43BD-8DF1-BE9BA64C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solidFill>
            <a:srgbClr val="C00000"/>
          </a:solidFill>
        </p:spPr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6D9C77B8-DAC5-4BE7-89A8-6DE0D268D90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9082" y="3718192"/>
            <a:ext cx="5149516" cy="715534"/>
          </a:xfrm>
          <a:solidFill>
            <a:srgbClr val="C00000"/>
          </a:solidFill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hlavní sdělení slajdu</a:t>
            </a:r>
          </a:p>
        </p:txBody>
      </p:sp>
      <p:sp>
        <p:nvSpPr>
          <p:cNvPr id="20" name="Obdélník 19">
            <a:extLst>
              <a:ext uri="{FF2B5EF4-FFF2-40B4-BE49-F238E27FC236}">
                <a16:creationId xmlns:a16="http://schemas.microsoft.com/office/drawing/2014/main" id="{8845EE45-EA17-4808-ADD2-FAE3AF5CA4B4}"/>
              </a:ext>
            </a:extLst>
          </p:cNvPr>
          <p:cNvSpPr/>
          <p:nvPr userDrawn="1"/>
        </p:nvSpPr>
        <p:spPr>
          <a:xfrm flipV="1">
            <a:off x="-4681" y="0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bdélník 20">
            <a:extLst>
              <a:ext uri="{FF2B5EF4-FFF2-40B4-BE49-F238E27FC236}">
                <a16:creationId xmlns:a16="http://schemas.microsoft.com/office/drawing/2014/main" id="{00BAA56A-EF34-4389-B565-3E07FA7A735B}"/>
              </a:ext>
            </a:extLst>
          </p:cNvPr>
          <p:cNvSpPr/>
          <p:nvPr userDrawn="1"/>
        </p:nvSpPr>
        <p:spPr>
          <a:xfrm flipH="1">
            <a:off x="2443319" y="0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bdélník 21">
            <a:extLst>
              <a:ext uri="{FF2B5EF4-FFF2-40B4-BE49-F238E27FC236}">
                <a16:creationId xmlns:a16="http://schemas.microsoft.com/office/drawing/2014/main" id="{2ABC21C7-BDD7-43B9-90E0-58CF4FA37EE5}"/>
              </a:ext>
            </a:extLst>
          </p:cNvPr>
          <p:cNvSpPr/>
          <p:nvPr userDrawn="1"/>
        </p:nvSpPr>
        <p:spPr>
          <a:xfrm>
            <a:off x="4888978" y="0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Obdélník 22">
            <a:extLst>
              <a:ext uri="{FF2B5EF4-FFF2-40B4-BE49-F238E27FC236}">
                <a16:creationId xmlns:a16="http://schemas.microsoft.com/office/drawing/2014/main" id="{5F11F3F6-9B1C-425D-B327-525101408FD2}"/>
              </a:ext>
            </a:extLst>
          </p:cNvPr>
          <p:cNvSpPr/>
          <p:nvPr userDrawn="1"/>
        </p:nvSpPr>
        <p:spPr>
          <a:xfrm flipH="1" flipV="1">
            <a:off x="7336978" y="0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Obdélník 23">
            <a:extLst>
              <a:ext uri="{FF2B5EF4-FFF2-40B4-BE49-F238E27FC236}">
                <a16:creationId xmlns:a16="http://schemas.microsoft.com/office/drawing/2014/main" id="{1A6CE9B0-A737-4629-B6C3-31CB1C237775}"/>
              </a:ext>
            </a:extLst>
          </p:cNvPr>
          <p:cNvSpPr/>
          <p:nvPr userDrawn="1"/>
        </p:nvSpPr>
        <p:spPr>
          <a:xfrm>
            <a:off x="9782637" y="0"/>
            <a:ext cx="2409363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Obdélník 24">
            <a:extLst>
              <a:ext uri="{FF2B5EF4-FFF2-40B4-BE49-F238E27FC236}">
                <a16:creationId xmlns:a16="http://schemas.microsoft.com/office/drawing/2014/main" id="{6A3D3AB4-5AF8-469B-89C6-4810DECBBAC5}"/>
              </a:ext>
            </a:extLst>
          </p:cNvPr>
          <p:cNvSpPr/>
          <p:nvPr userDrawn="1"/>
        </p:nvSpPr>
        <p:spPr>
          <a:xfrm flipV="1">
            <a:off x="-4681" y="1368000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Obdélník 25">
            <a:extLst>
              <a:ext uri="{FF2B5EF4-FFF2-40B4-BE49-F238E27FC236}">
                <a16:creationId xmlns:a16="http://schemas.microsoft.com/office/drawing/2014/main" id="{479EBBAA-261A-48D0-81DA-F3119899958F}"/>
              </a:ext>
            </a:extLst>
          </p:cNvPr>
          <p:cNvSpPr/>
          <p:nvPr userDrawn="1"/>
        </p:nvSpPr>
        <p:spPr>
          <a:xfrm flipH="1">
            <a:off x="2443319" y="1368000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Obdélník 26">
            <a:extLst>
              <a:ext uri="{FF2B5EF4-FFF2-40B4-BE49-F238E27FC236}">
                <a16:creationId xmlns:a16="http://schemas.microsoft.com/office/drawing/2014/main" id="{11988A0E-6F99-4314-B405-4914C4034A2C}"/>
              </a:ext>
            </a:extLst>
          </p:cNvPr>
          <p:cNvSpPr/>
          <p:nvPr userDrawn="1"/>
        </p:nvSpPr>
        <p:spPr>
          <a:xfrm>
            <a:off x="4888978" y="1368000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Obdélník 27">
            <a:extLst>
              <a:ext uri="{FF2B5EF4-FFF2-40B4-BE49-F238E27FC236}">
                <a16:creationId xmlns:a16="http://schemas.microsoft.com/office/drawing/2014/main" id="{7E79F107-2918-4A7A-BA9F-8B8C333CA924}"/>
              </a:ext>
            </a:extLst>
          </p:cNvPr>
          <p:cNvSpPr/>
          <p:nvPr userDrawn="1"/>
        </p:nvSpPr>
        <p:spPr>
          <a:xfrm flipH="1" flipV="1">
            <a:off x="7336978" y="1368000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Obdélník 28">
            <a:extLst>
              <a:ext uri="{FF2B5EF4-FFF2-40B4-BE49-F238E27FC236}">
                <a16:creationId xmlns:a16="http://schemas.microsoft.com/office/drawing/2014/main" id="{9BFDA9F6-7591-40B9-B28D-3E471B5445D1}"/>
              </a:ext>
            </a:extLst>
          </p:cNvPr>
          <p:cNvSpPr/>
          <p:nvPr userDrawn="1"/>
        </p:nvSpPr>
        <p:spPr>
          <a:xfrm>
            <a:off x="9782637" y="1368000"/>
            <a:ext cx="2409363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Obdélník 29">
            <a:extLst>
              <a:ext uri="{FF2B5EF4-FFF2-40B4-BE49-F238E27FC236}">
                <a16:creationId xmlns:a16="http://schemas.microsoft.com/office/drawing/2014/main" id="{6C1D295F-CEEA-4EDC-B996-DA990EC6BB56}"/>
              </a:ext>
            </a:extLst>
          </p:cNvPr>
          <p:cNvSpPr/>
          <p:nvPr userDrawn="1"/>
        </p:nvSpPr>
        <p:spPr>
          <a:xfrm flipV="1">
            <a:off x="0" y="2736000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Obdélník 30">
            <a:extLst>
              <a:ext uri="{FF2B5EF4-FFF2-40B4-BE49-F238E27FC236}">
                <a16:creationId xmlns:a16="http://schemas.microsoft.com/office/drawing/2014/main" id="{A45E6DEC-FC4C-4EDB-834B-E25455E9B499}"/>
              </a:ext>
            </a:extLst>
          </p:cNvPr>
          <p:cNvSpPr/>
          <p:nvPr userDrawn="1"/>
        </p:nvSpPr>
        <p:spPr>
          <a:xfrm flipH="1">
            <a:off x="2444364" y="2733617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Obdélník 31">
            <a:extLst>
              <a:ext uri="{FF2B5EF4-FFF2-40B4-BE49-F238E27FC236}">
                <a16:creationId xmlns:a16="http://schemas.microsoft.com/office/drawing/2014/main" id="{46D4040C-371F-4CB0-A02A-C9FD20F1AF49}"/>
              </a:ext>
            </a:extLst>
          </p:cNvPr>
          <p:cNvSpPr/>
          <p:nvPr userDrawn="1"/>
        </p:nvSpPr>
        <p:spPr>
          <a:xfrm>
            <a:off x="4893659" y="2736000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Obdélník 32">
            <a:extLst>
              <a:ext uri="{FF2B5EF4-FFF2-40B4-BE49-F238E27FC236}">
                <a16:creationId xmlns:a16="http://schemas.microsoft.com/office/drawing/2014/main" id="{F9517BF1-ADAB-4968-857E-1FDAE6A93E23}"/>
              </a:ext>
            </a:extLst>
          </p:cNvPr>
          <p:cNvSpPr/>
          <p:nvPr userDrawn="1"/>
        </p:nvSpPr>
        <p:spPr>
          <a:xfrm flipH="1" flipV="1">
            <a:off x="7341659" y="2736000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4" name="Obdélník 33">
            <a:extLst>
              <a:ext uri="{FF2B5EF4-FFF2-40B4-BE49-F238E27FC236}">
                <a16:creationId xmlns:a16="http://schemas.microsoft.com/office/drawing/2014/main" id="{9E06A28F-20D6-430C-9D9B-6EFB1C46D241}"/>
              </a:ext>
            </a:extLst>
          </p:cNvPr>
          <p:cNvSpPr/>
          <p:nvPr userDrawn="1"/>
        </p:nvSpPr>
        <p:spPr>
          <a:xfrm>
            <a:off x="9782636" y="2736000"/>
            <a:ext cx="2409363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5" name="Obdélník 34">
            <a:extLst>
              <a:ext uri="{FF2B5EF4-FFF2-40B4-BE49-F238E27FC236}">
                <a16:creationId xmlns:a16="http://schemas.microsoft.com/office/drawing/2014/main" id="{3515CD2F-34DD-4977-8068-BC0ACF3D1EAB}"/>
              </a:ext>
            </a:extLst>
          </p:cNvPr>
          <p:cNvSpPr/>
          <p:nvPr userDrawn="1"/>
        </p:nvSpPr>
        <p:spPr>
          <a:xfrm flipV="1">
            <a:off x="-5976" y="4102623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6" name="Obdélník 35">
            <a:extLst>
              <a:ext uri="{FF2B5EF4-FFF2-40B4-BE49-F238E27FC236}">
                <a16:creationId xmlns:a16="http://schemas.microsoft.com/office/drawing/2014/main" id="{03D61B34-FC60-4FB7-B6D1-9D4E6365348C}"/>
              </a:ext>
            </a:extLst>
          </p:cNvPr>
          <p:cNvSpPr/>
          <p:nvPr userDrawn="1"/>
        </p:nvSpPr>
        <p:spPr>
          <a:xfrm flipH="1">
            <a:off x="2442024" y="4102623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7" name="Obdélník 36">
            <a:extLst>
              <a:ext uri="{FF2B5EF4-FFF2-40B4-BE49-F238E27FC236}">
                <a16:creationId xmlns:a16="http://schemas.microsoft.com/office/drawing/2014/main" id="{70581017-3A8C-4392-8456-9CD2AC61A269}"/>
              </a:ext>
            </a:extLst>
          </p:cNvPr>
          <p:cNvSpPr/>
          <p:nvPr userDrawn="1"/>
        </p:nvSpPr>
        <p:spPr>
          <a:xfrm>
            <a:off x="4887683" y="4102623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8" name="Obdélník 37">
            <a:extLst>
              <a:ext uri="{FF2B5EF4-FFF2-40B4-BE49-F238E27FC236}">
                <a16:creationId xmlns:a16="http://schemas.microsoft.com/office/drawing/2014/main" id="{43B02571-1F17-4B9A-BFDD-019FD355B601}"/>
              </a:ext>
            </a:extLst>
          </p:cNvPr>
          <p:cNvSpPr/>
          <p:nvPr userDrawn="1"/>
        </p:nvSpPr>
        <p:spPr>
          <a:xfrm flipH="1" flipV="1">
            <a:off x="7335683" y="4102623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9" name="Obdélník 38">
            <a:extLst>
              <a:ext uri="{FF2B5EF4-FFF2-40B4-BE49-F238E27FC236}">
                <a16:creationId xmlns:a16="http://schemas.microsoft.com/office/drawing/2014/main" id="{AC31C866-31C8-471C-AFBD-E49F2EE1FBCA}"/>
              </a:ext>
            </a:extLst>
          </p:cNvPr>
          <p:cNvSpPr/>
          <p:nvPr userDrawn="1"/>
        </p:nvSpPr>
        <p:spPr>
          <a:xfrm>
            <a:off x="9781342" y="4102623"/>
            <a:ext cx="2409363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0" name="Obdélník 39">
            <a:extLst>
              <a:ext uri="{FF2B5EF4-FFF2-40B4-BE49-F238E27FC236}">
                <a16:creationId xmlns:a16="http://schemas.microsoft.com/office/drawing/2014/main" id="{3BC67303-1CBD-4DD5-8E56-21D97D80F14E}"/>
              </a:ext>
            </a:extLst>
          </p:cNvPr>
          <p:cNvSpPr/>
          <p:nvPr userDrawn="1"/>
        </p:nvSpPr>
        <p:spPr>
          <a:xfrm>
            <a:off x="13505688" y="5341048"/>
            <a:ext cx="2448000" cy="1380427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1" name="Obdélník 40">
            <a:extLst>
              <a:ext uri="{FF2B5EF4-FFF2-40B4-BE49-F238E27FC236}">
                <a16:creationId xmlns:a16="http://schemas.microsoft.com/office/drawing/2014/main" id="{4A2E48E4-9552-497F-8273-578DC443CF7F}"/>
              </a:ext>
            </a:extLst>
          </p:cNvPr>
          <p:cNvSpPr/>
          <p:nvPr userDrawn="1"/>
        </p:nvSpPr>
        <p:spPr>
          <a:xfrm>
            <a:off x="15953688" y="5341048"/>
            <a:ext cx="2448000" cy="1380427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2" name="Obdélník 41">
            <a:extLst>
              <a:ext uri="{FF2B5EF4-FFF2-40B4-BE49-F238E27FC236}">
                <a16:creationId xmlns:a16="http://schemas.microsoft.com/office/drawing/2014/main" id="{D3EA01C1-D5B9-4AC4-8870-EE9D5BED488F}"/>
              </a:ext>
            </a:extLst>
          </p:cNvPr>
          <p:cNvSpPr/>
          <p:nvPr userDrawn="1"/>
        </p:nvSpPr>
        <p:spPr>
          <a:xfrm>
            <a:off x="18399347" y="5341048"/>
            <a:ext cx="2448000" cy="1380427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3" name="Obdélník 42">
            <a:extLst>
              <a:ext uri="{FF2B5EF4-FFF2-40B4-BE49-F238E27FC236}">
                <a16:creationId xmlns:a16="http://schemas.microsoft.com/office/drawing/2014/main" id="{435B9173-C89E-4297-A093-A52D6C09C4F5}"/>
              </a:ext>
            </a:extLst>
          </p:cNvPr>
          <p:cNvSpPr/>
          <p:nvPr userDrawn="1"/>
        </p:nvSpPr>
        <p:spPr>
          <a:xfrm>
            <a:off x="20847347" y="5341048"/>
            <a:ext cx="2448000" cy="1380427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4" name="Obdélník 43">
            <a:extLst>
              <a:ext uri="{FF2B5EF4-FFF2-40B4-BE49-F238E27FC236}">
                <a16:creationId xmlns:a16="http://schemas.microsoft.com/office/drawing/2014/main" id="{2479FE92-FCD0-4C98-AE12-F38BC81C463C}"/>
              </a:ext>
            </a:extLst>
          </p:cNvPr>
          <p:cNvSpPr/>
          <p:nvPr userDrawn="1"/>
        </p:nvSpPr>
        <p:spPr>
          <a:xfrm>
            <a:off x="23293006" y="5341048"/>
            <a:ext cx="2409363" cy="1380427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7FB63D9C-B227-4B5E-A2B4-3688DBE8995F}"/>
              </a:ext>
            </a:extLst>
          </p:cNvPr>
          <p:cNvSpPr/>
          <p:nvPr userDrawn="1"/>
        </p:nvSpPr>
        <p:spPr>
          <a:xfrm>
            <a:off x="-5976" y="5467234"/>
            <a:ext cx="12196681" cy="1369006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 sz="2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45" name="Zástupný symbol pro obsah 3">
            <a:extLst>
              <a:ext uri="{FF2B5EF4-FFF2-40B4-BE49-F238E27FC236}">
                <a16:creationId xmlns:a16="http://schemas.microsoft.com/office/drawing/2014/main" id="{9C8C722D-0D18-4464-8B57-7E6B78C6CC7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91387" y="5720316"/>
            <a:ext cx="11578856" cy="1001159"/>
          </a:xfrm>
        </p:spPr>
        <p:txBody>
          <a:bodyPr/>
          <a:lstStyle>
            <a:lvl1pPr marL="0" indent="0">
              <a:buNone/>
              <a:defRPr>
                <a:latin typeface="Franklin Gothic Book" panose="020B0503020102020204" pitchFamily="34" charset="0"/>
              </a:defRPr>
            </a:lvl1pPr>
          </a:lstStyle>
          <a:p>
            <a:pPr algn="ctr"/>
            <a:r>
              <a:rPr lang="cs-CZ" sz="28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Medium" panose="020B0603020102020204" pitchFamily="34" charset="0"/>
              </a:rPr>
              <a:t>Otázka? Hláška? Pobídka: okrývejte jednotlivá pole a poznejte, co se za nimi skrývá. </a:t>
            </a:r>
          </a:p>
        </p:txBody>
      </p:sp>
    </p:spTree>
    <p:extLst>
      <p:ext uri="{BB962C8B-B14F-4D97-AF65-F5344CB8AC3E}">
        <p14:creationId xmlns:p14="http://schemas.microsoft.com/office/powerpoint/2010/main" val="2386593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7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fotka+rám+přiletí text+ztlumení fot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bdélník 19">
            <a:extLst>
              <a:ext uri="{FF2B5EF4-FFF2-40B4-BE49-F238E27FC236}">
                <a16:creationId xmlns:a16="http://schemas.microsoft.com/office/drawing/2014/main" id="{8845EE45-EA17-4808-ADD2-FAE3AF5CA4B4}"/>
              </a:ext>
            </a:extLst>
          </p:cNvPr>
          <p:cNvSpPr/>
          <p:nvPr userDrawn="1"/>
        </p:nvSpPr>
        <p:spPr>
          <a:xfrm>
            <a:off x="-2832941" y="6623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bdélník 20">
            <a:extLst>
              <a:ext uri="{FF2B5EF4-FFF2-40B4-BE49-F238E27FC236}">
                <a16:creationId xmlns:a16="http://schemas.microsoft.com/office/drawing/2014/main" id="{00BAA56A-EF34-4389-B565-3E07FA7A735B}"/>
              </a:ext>
            </a:extLst>
          </p:cNvPr>
          <p:cNvSpPr/>
          <p:nvPr userDrawn="1"/>
        </p:nvSpPr>
        <p:spPr>
          <a:xfrm>
            <a:off x="2443319" y="0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bdélník 21">
            <a:extLst>
              <a:ext uri="{FF2B5EF4-FFF2-40B4-BE49-F238E27FC236}">
                <a16:creationId xmlns:a16="http://schemas.microsoft.com/office/drawing/2014/main" id="{2ABC21C7-BDD7-43B9-90E0-58CF4FA37EE5}"/>
              </a:ext>
            </a:extLst>
          </p:cNvPr>
          <p:cNvSpPr/>
          <p:nvPr userDrawn="1"/>
        </p:nvSpPr>
        <p:spPr>
          <a:xfrm>
            <a:off x="4888978" y="0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Obdélník 22">
            <a:extLst>
              <a:ext uri="{FF2B5EF4-FFF2-40B4-BE49-F238E27FC236}">
                <a16:creationId xmlns:a16="http://schemas.microsoft.com/office/drawing/2014/main" id="{5F11F3F6-9B1C-425D-B327-525101408FD2}"/>
              </a:ext>
            </a:extLst>
          </p:cNvPr>
          <p:cNvSpPr/>
          <p:nvPr userDrawn="1"/>
        </p:nvSpPr>
        <p:spPr>
          <a:xfrm>
            <a:off x="7336978" y="0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Obdélník 23">
            <a:extLst>
              <a:ext uri="{FF2B5EF4-FFF2-40B4-BE49-F238E27FC236}">
                <a16:creationId xmlns:a16="http://schemas.microsoft.com/office/drawing/2014/main" id="{1A6CE9B0-A737-4629-B6C3-31CB1C237775}"/>
              </a:ext>
            </a:extLst>
          </p:cNvPr>
          <p:cNvSpPr/>
          <p:nvPr userDrawn="1"/>
        </p:nvSpPr>
        <p:spPr>
          <a:xfrm>
            <a:off x="9782637" y="0"/>
            <a:ext cx="2409363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Obdélník 24">
            <a:extLst>
              <a:ext uri="{FF2B5EF4-FFF2-40B4-BE49-F238E27FC236}">
                <a16:creationId xmlns:a16="http://schemas.microsoft.com/office/drawing/2014/main" id="{6A3D3AB4-5AF8-469B-89C6-4810DECBBAC5}"/>
              </a:ext>
            </a:extLst>
          </p:cNvPr>
          <p:cNvSpPr/>
          <p:nvPr userDrawn="1"/>
        </p:nvSpPr>
        <p:spPr>
          <a:xfrm>
            <a:off x="-2832941" y="1374623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Obdélník 25">
            <a:extLst>
              <a:ext uri="{FF2B5EF4-FFF2-40B4-BE49-F238E27FC236}">
                <a16:creationId xmlns:a16="http://schemas.microsoft.com/office/drawing/2014/main" id="{479EBBAA-261A-48D0-81DA-F3119899958F}"/>
              </a:ext>
            </a:extLst>
          </p:cNvPr>
          <p:cNvSpPr/>
          <p:nvPr userDrawn="1"/>
        </p:nvSpPr>
        <p:spPr>
          <a:xfrm>
            <a:off x="2443319" y="1368000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Obdélník 26">
            <a:extLst>
              <a:ext uri="{FF2B5EF4-FFF2-40B4-BE49-F238E27FC236}">
                <a16:creationId xmlns:a16="http://schemas.microsoft.com/office/drawing/2014/main" id="{11988A0E-6F99-4314-B405-4914C4034A2C}"/>
              </a:ext>
            </a:extLst>
          </p:cNvPr>
          <p:cNvSpPr/>
          <p:nvPr userDrawn="1"/>
        </p:nvSpPr>
        <p:spPr>
          <a:xfrm>
            <a:off x="4888978" y="1368000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Obdélník 27">
            <a:extLst>
              <a:ext uri="{FF2B5EF4-FFF2-40B4-BE49-F238E27FC236}">
                <a16:creationId xmlns:a16="http://schemas.microsoft.com/office/drawing/2014/main" id="{7E79F107-2918-4A7A-BA9F-8B8C333CA924}"/>
              </a:ext>
            </a:extLst>
          </p:cNvPr>
          <p:cNvSpPr/>
          <p:nvPr userDrawn="1"/>
        </p:nvSpPr>
        <p:spPr>
          <a:xfrm>
            <a:off x="7336978" y="1368000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Obdélník 28">
            <a:extLst>
              <a:ext uri="{FF2B5EF4-FFF2-40B4-BE49-F238E27FC236}">
                <a16:creationId xmlns:a16="http://schemas.microsoft.com/office/drawing/2014/main" id="{9BFDA9F6-7591-40B9-B28D-3E471B5445D1}"/>
              </a:ext>
            </a:extLst>
          </p:cNvPr>
          <p:cNvSpPr/>
          <p:nvPr userDrawn="1"/>
        </p:nvSpPr>
        <p:spPr>
          <a:xfrm>
            <a:off x="9782637" y="1368000"/>
            <a:ext cx="2409363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Obdélník 29">
            <a:extLst>
              <a:ext uri="{FF2B5EF4-FFF2-40B4-BE49-F238E27FC236}">
                <a16:creationId xmlns:a16="http://schemas.microsoft.com/office/drawing/2014/main" id="{6C1D295F-CEEA-4EDC-B996-DA990EC6BB56}"/>
              </a:ext>
            </a:extLst>
          </p:cNvPr>
          <p:cNvSpPr/>
          <p:nvPr userDrawn="1"/>
        </p:nvSpPr>
        <p:spPr>
          <a:xfrm>
            <a:off x="-2828260" y="2742623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Obdélník 30">
            <a:extLst>
              <a:ext uri="{FF2B5EF4-FFF2-40B4-BE49-F238E27FC236}">
                <a16:creationId xmlns:a16="http://schemas.microsoft.com/office/drawing/2014/main" id="{A45E6DEC-FC4C-4EDB-834B-E25455E9B499}"/>
              </a:ext>
            </a:extLst>
          </p:cNvPr>
          <p:cNvSpPr/>
          <p:nvPr userDrawn="1"/>
        </p:nvSpPr>
        <p:spPr>
          <a:xfrm>
            <a:off x="2450714" y="2733617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Obdélník 31">
            <a:extLst>
              <a:ext uri="{FF2B5EF4-FFF2-40B4-BE49-F238E27FC236}">
                <a16:creationId xmlns:a16="http://schemas.microsoft.com/office/drawing/2014/main" id="{46D4040C-371F-4CB0-A02A-C9FD20F1AF49}"/>
              </a:ext>
            </a:extLst>
          </p:cNvPr>
          <p:cNvSpPr/>
          <p:nvPr userDrawn="1"/>
        </p:nvSpPr>
        <p:spPr>
          <a:xfrm>
            <a:off x="4893659" y="2736000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Obdélník 32">
            <a:extLst>
              <a:ext uri="{FF2B5EF4-FFF2-40B4-BE49-F238E27FC236}">
                <a16:creationId xmlns:a16="http://schemas.microsoft.com/office/drawing/2014/main" id="{F9517BF1-ADAB-4968-857E-1FDAE6A93E23}"/>
              </a:ext>
            </a:extLst>
          </p:cNvPr>
          <p:cNvSpPr/>
          <p:nvPr userDrawn="1"/>
        </p:nvSpPr>
        <p:spPr>
          <a:xfrm>
            <a:off x="7341659" y="2736000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4" name="Obdélník 33">
            <a:extLst>
              <a:ext uri="{FF2B5EF4-FFF2-40B4-BE49-F238E27FC236}">
                <a16:creationId xmlns:a16="http://schemas.microsoft.com/office/drawing/2014/main" id="{9E06A28F-20D6-430C-9D9B-6EFB1C46D241}"/>
              </a:ext>
            </a:extLst>
          </p:cNvPr>
          <p:cNvSpPr/>
          <p:nvPr userDrawn="1"/>
        </p:nvSpPr>
        <p:spPr>
          <a:xfrm>
            <a:off x="9782636" y="2736000"/>
            <a:ext cx="2409363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5" name="Obdélník 34">
            <a:extLst>
              <a:ext uri="{FF2B5EF4-FFF2-40B4-BE49-F238E27FC236}">
                <a16:creationId xmlns:a16="http://schemas.microsoft.com/office/drawing/2014/main" id="{3515CD2F-34DD-4977-8068-BC0ACF3D1EAB}"/>
              </a:ext>
            </a:extLst>
          </p:cNvPr>
          <p:cNvSpPr/>
          <p:nvPr userDrawn="1"/>
        </p:nvSpPr>
        <p:spPr>
          <a:xfrm>
            <a:off x="-2827886" y="4109246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6" name="Obdélník 35">
            <a:extLst>
              <a:ext uri="{FF2B5EF4-FFF2-40B4-BE49-F238E27FC236}">
                <a16:creationId xmlns:a16="http://schemas.microsoft.com/office/drawing/2014/main" id="{03D61B34-FC60-4FB7-B6D1-9D4E6365348C}"/>
              </a:ext>
            </a:extLst>
          </p:cNvPr>
          <p:cNvSpPr/>
          <p:nvPr userDrawn="1"/>
        </p:nvSpPr>
        <p:spPr>
          <a:xfrm>
            <a:off x="2448374" y="4102623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7" name="Obdélník 36">
            <a:extLst>
              <a:ext uri="{FF2B5EF4-FFF2-40B4-BE49-F238E27FC236}">
                <a16:creationId xmlns:a16="http://schemas.microsoft.com/office/drawing/2014/main" id="{70581017-3A8C-4392-8456-9CD2AC61A269}"/>
              </a:ext>
            </a:extLst>
          </p:cNvPr>
          <p:cNvSpPr/>
          <p:nvPr userDrawn="1"/>
        </p:nvSpPr>
        <p:spPr>
          <a:xfrm>
            <a:off x="4894033" y="4102623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8" name="Obdélník 37">
            <a:extLst>
              <a:ext uri="{FF2B5EF4-FFF2-40B4-BE49-F238E27FC236}">
                <a16:creationId xmlns:a16="http://schemas.microsoft.com/office/drawing/2014/main" id="{43B02571-1F17-4B9A-BFDD-019FD355B601}"/>
              </a:ext>
            </a:extLst>
          </p:cNvPr>
          <p:cNvSpPr/>
          <p:nvPr userDrawn="1"/>
        </p:nvSpPr>
        <p:spPr>
          <a:xfrm>
            <a:off x="7342033" y="4102623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9" name="Obdélník 38">
            <a:extLst>
              <a:ext uri="{FF2B5EF4-FFF2-40B4-BE49-F238E27FC236}">
                <a16:creationId xmlns:a16="http://schemas.microsoft.com/office/drawing/2014/main" id="{AC31C866-31C8-471C-AFBD-E49F2EE1FBCA}"/>
              </a:ext>
            </a:extLst>
          </p:cNvPr>
          <p:cNvSpPr/>
          <p:nvPr userDrawn="1"/>
        </p:nvSpPr>
        <p:spPr>
          <a:xfrm>
            <a:off x="9787692" y="4102623"/>
            <a:ext cx="2409363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0" name="Obdélník 39">
            <a:extLst>
              <a:ext uri="{FF2B5EF4-FFF2-40B4-BE49-F238E27FC236}">
                <a16:creationId xmlns:a16="http://schemas.microsoft.com/office/drawing/2014/main" id="{3BC67303-1CBD-4DD5-8E56-21D97D80F14E}"/>
              </a:ext>
            </a:extLst>
          </p:cNvPr>
          <p:cNvSpPr/>
          <p:nvPr userDrawn="1"/>
        </p:nvSpPr>
        <p:spPr>
          <a:xfrm>
            <a:off x="-2825919" y="5477573"/>
            <a:ext cx="2448000" cy="1380427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1" name="Obdélník 40">
            <a:extLst>
              <a:ext uri="{FF2B5EF4-FFF2-40B4-BE49-F238E27FC236}">
                <a16:creationId xmlns:a16="http://schemas.microsoft.com/office/drawing/2014/main" id="{4A2E48E4-9552-497F-8273-578DC443CF7F}"/>
              </a:ext>
            </a:extLst>
          </p:cNvPr>
          <p:cNvSpPr/>
          <p:nvPr userDrawn="1"/>
        </p:nvSpPr>
        <p:spPr>
          <a:xfrm>
            <a:off x="2450341" y="5470950"/>
            <a:ext cx="2448000" cy="1380427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2" name="Obdélník 41">
            <a:extLst>
              <a:ext uri="{FF2B5EF4-FFF2-40B4-BE49-F238E27FC236}">
                <a16:creationId xmlns:a16="http://schemas.microsoft.com/office/drawing/2014/main" id="{D3EA01C1-D5B9-4AC4-8870-EE9D5BED488F}"/>
              </a:ext>
            </a:extLst>
          </p:cNvPr>
          <p:cNvSpPr/>
          <p:nvPr userDrawn="1"/>
        </p:nvSpPr>
        <p:spPr>
          <a:xfrm>
            <a:off x="4896000" y="5470950"/>
            <a:ext cx="2448000" cy="1380427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3" name="Obdélník 42">
            <a:extLst>
              <a:ext uri="{FF2B5EF4-FFF2-40B4-BE49-F238E27FC236}">
                <a16:creationId xmlns:a16="http://schemas.microsoft.com/office/drawing/2014/main" id="{435B9173-C89E-4297-A093-A52D6C09C4F5}"/>
              </a:ext>
            </a:extLst>
          </p:cNvPr>
          <p:cNvSpPr/>
          <p:nvPr userDrawn="1"/>
        </p:nvSpPr>
        <p:spPr>
          <a:xfrm>
            <a:off x="7337650" y="5470950"/>
            <a:ext cx="2448000" cy="1380427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4" name="Obdélník 43">
            <a:extLst>
              <a:ext uri="{FF2B5EF4-FFF2-40B4-BE49-F238E27FC236}">
                <a16:creationId xmlns:a16="http://schemas.microsoft.com/office/drawing/2014/main" id="{2479FE92-FCD0-4C98-AE12-F38BC81C463C}"/>
              </a:ext>
            </a:extLst>
          </p:cNvPr>
          <p:cNvSpPr/>
          <p:nvPr userDrawn="1"/>
        </p:nvSpPr>
        <p:spPr>
          <a:xfrm>
            <a:off x="9783309" y="5470950"/>
            <a:ext cx="2409363" cy="1380427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7FB63D9C-B227-4B5E-A2B4-3688DBE8995F}"/>
              </a:ext>
            </a:extLst>
          </p:cNvPr>
          <p:cNvSpPr/>
          <p:nvPr userDrawn="1"/>
        </p:nvSpPr>
        <p:spPr>
          <a:xfrm flipH="1">
            <a:off x="0" y="0"/>
            <a:ext cx="2442945" cy="6851377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80000" algn="l"/>
            <a:endParaRPr lang="cs-CZ" sz="2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45" name="Zástupný symbol pro obsah 3">
            <a:extLst>
              <a:ext uri="{FF2B5EF4-FFF2-40B4-BE49-F238E27FC236}">
                <a16:creationId xmlns:a16="http://schemas.microsoft.com/office/drawing/2014/main" id="{631DA6BB-0159-4DD4-84D9-1D6F6889F1F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91387" y="350874"/>
            <a:ext cx="1977655" cy="6370601"/>
          </a:xfrm>
        </p:spPr>
        <p:txBody>
          <a:bodyPr>
            <a:normAutofit/>
          </a:bodyPr>
          <a:lstStyle>
            <a:lvl1pPr marL="0" indent="0" algn="l">
              <a:buFont typeface="+mj-lt"/>
              <a:buNone/>
              <a:defRPr sz="2000">
                <a:latin typeface="Franklin Gothic Book" panose="020B0503020102020204" pitchFamily="34" charset="0"/>
              </a:defRPr>
            </a:lvl1pPr>
          </a:lstStyle>
          <a:p>
            <a:pPr algn="ctr"/>
            <a:r>
              <a:rPr lang="cs-CZ" sz="28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Medium" panose="020B0603020102020204" pitchFamily="34" charset="0"/>
              </a:rPr>
              <a:t>Otázka? Hláška? Pobídka: okrývejte jednotlivá pole a poznejte, co se za nimi skrývá. </a:t>
            </a:r>
          </a:p>
        </p:txBody>
      </p:sp>
    </p:spTree>
    <p:extLst>
      <p:ext uri="{BB962C8B-B14F-4D97-AF65-F5344CB8AC3E}">
        <p14:creationId xmlns:p14="http://schemas.microsoft.com/office/powerpoint/2010/main" val="2978479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82E7B9-E46F-48AA-9741-E8D145C6B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B6CFAD1A-AA4C-4478-87B9-2741A871BE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4CC25334-6C11-4B57-A640-F7DCF8D113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295C4D90-5E03-43FF-B844-EF519609A8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94BF3443-334E-46D2-8B83-B0142676B4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01234120-2F0C-4009-87C0-3486855F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22.02.2022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D9E3E2B6-80BD-4BC4-8A03-CCB898B5C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5056AB86-171F-4880-BA18-EF89AA41C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27286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6BB680D6-C686-4E65-BFB3-AA32CDD7E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22.02.2022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66A381FA-AD72-4724-81F2-49C34DB27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57297B1-A6AC-488A-8E88-5287E167B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98981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098B16-7692-4162-8084-DF19FF6E1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1878057-B59E-4877-A5F8-AFA0C8853C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899215F9-DCDE-43FB-861D-B35504AC96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E7FF3BC-EB89-4612-AB4F-0E9268689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22.02.2022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B8FD851-F23E-45E2-881D-13971213F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CEBCAA1-FC14-4343-AA68-ECA8EC99F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67432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ED1DF2-1BAE-49F4-9E49-03AE1BB1F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77DE9007-1CAD-4077-80D4-E3DAF9AF7D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6ABA4301-1D24-4C4A-A5C3-050D03BDDD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955AB88-2118-4A1C-850E-A53229068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22.02.2022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714B47A-87D8-4125-AB32-739312A9E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433647C-1E71-473A-A9DE-5AAD7861E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2751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D46432-E708-4F75-8907-25AC251A7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313CC90D-B54C-4595-AD59-A9536A2434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68D9867-67C0-4457-87B3-C3B848284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22.02.2022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16EF8E9-3A72-4BE1-9379-188B63CF4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3EFD8FA-E6F0-4618-BD28-0B19CDB48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15890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BD01B7DE-93B0-4A0C-917C-DCAE4A04D3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24E009E-A098-468D-BD8C-DFC6F311A7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18A3540-3917-4FD9-A810-903857D9D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22.02.2022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8DB0521-DB66-48A9-9C26-A14FBB48C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8B9D485-85FA-4D8B-A67E-1C21B1A00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684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54DFEB-88E5-48BA-9794-0F0DB417C8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777BF94-8C45-4146-9C7E-5F0D97C94B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0"/>
            <a:ext cx="10515600" cy="3509963"/>
          </a:xfrm>
        </p:spPr>
        <p:txBody>
          <a:bodyPr>
            <a:noAutofit/>
          </a:bodyPr>
          <a:lstStyle>
            <a:lvl1pPr marL="0" indent="0" algn="ctr">
              <a:buNone/>
              <a:defRPr sz="7700" kern="0" spc="200" baseline="0">
                <a:solidFill>
                  <a:schemeClr val="bg1"/>
                </a:solidFill>
                <a:latin typeface="Remora Sans W2 Bold" panose="02000503000000020003" pitchFamily="50" charset="-1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D973C0F-B0A5-43B8-A66B-41719D49B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22.02.2022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9CAE0CA-DCE2-4AE9-83FC-525CCF043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9" y="3732415"/>
            <a:ext cx="10515599" cy="1205345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  <a:latin typeface="Remora Sans W2 Bold" panose="02000503000000020003" pitchFamily="50" charset="-18"/>
              </a:defRPr>
            </a:lvl1pPr>
          </a:lstStyle>
          <a:p>
            <a:r>
              <a:rPr lang="cs-CZ" dirty="0"/>
              <a:t>Autor: Carolina Sidon</a:t>
            </a:r>
          </a:p>
          <a:p>
            <a:r>
              <a:rPr lang="cs-CZ" dirty="0"/>
              <a:t>Muzeum Říčany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E2A742B-35F8-4640-A5A5-F793C058D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153D961-3033-45CB-B043-96085A77E3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Grafický objekt 8">
            <a:extLst>
              <a:ext uri="{FF2B5EF4-FFF2-40B4-BE49-F238E27FC236}">
                <a16:creationId xmlns:a16="http://schemas.microsoft.com/office/drawing/2014/main" id="{10D50CE3-6DC0-47ED-A58D-EDFCC95C8B4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72424" y="3776260"/>
            <a:ext cx="1115945" cy="1115945"/>
          </a:xfrm>
          <a:prstGeom prst="rect">
            <a:avLst/>
          </a:prstGeom>
        </p:spPr>
      </p:pic>
      <p:pic>
        <p:nvPicPr>
          <p:cNvPr id="10" name="Grafický objekt 9">
            <a:extLst>
              <a:ext uri="{FF2B5EF4-FFF2-40B4-BE49-F238E27FC236}">
                <a16:creationId xmlns:a16="http://schemas.microsoft.com/office/drawing/2014/main" id="{B12FE1A2-7303-4703-B684-845C51EF8A7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5333" y="4585279"/>
            <a:ext cx="481012" cy="250126"/>
          </a:xfrm>
          <a:prstGeom prst="rect">
            <a:avLst/>
          </a:prstGeom>
        </p:spPr>
      </p:pic>
      <p:pic>
        <p:nvPicPr>
          <p:cNvPr id="11" name="Grafický objekt 10">
            <a:extLst>
              <a:ext uri="{FF2B5EF4-FFF2-40B4-BE49-F238E27FC236}">
                <a16:creationId xmlns:a16="http://schemas.microsoft.com/office/drawing/2014/main" id="{915FE0C0-A9F0-412D-BA28-A4E87A31146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199654" y="4892205"/>
            <a:ext cx="254936" cy="490632"/>
          </a:xfrm>
          <a:prstGeom prst="rect">
            <a:avLst/>
          </a:prstGeom>
        </p:spPr>
      </p:pic>
      <p:pic>
        <p:nvPicPr>
          <p:cNvPr id="12" name="Grafický objekt 11">
            <a:extLst>
              <a:ext uri="{FF2B5EF4-FFF2-40B4-BE49-F238E27FC236}">
                <a16:creationId xmlns:a16="http://schemas.microsoft.com/office/drawing/2014/main" id="{D1246158-F36F-448A-9683-0018766C4DAC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781681" y="4881313"/>
            <a:ext cx="240505" cy="557971"/>
          </a:xfrm>
          <a:prstGeom prst="rect">
            <a:avLst/>
          </a:prstGeom>
        </p:spPr>
      </p:pic>
      <p:pic>
        <p:nvPicPr>
          <p:cNvPr id="13" name="Grafický objekt 12">
            <a:extLst>
              <a:ext uri="{FF2B5EF4-FFF2-40B4-BE49-F238E27FC236}">
                <a16:creationId xmlns:a16="http://schemas.microsoft.com/office/drawing/2014/main" id="{4440D89A-E728-4A01-8044-29D606350043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070676" y="4022497"/>
            <a:ext cx="466580" cy="562782"/>
          </a:xfrm>
          <a:prstGeom prst="rect">
            <a:avLst/>
          </a:prstGeom>
        </p:spPr>
      </p:pic>
      <p:pic>
        <p:nvPicPr>
          <p:cNvPr id="14" name="Grafický objekt 13">
            <a:extLst>
              <a:ext uri="{FF2B5EF4-FFF2-40B4-BE49-F238E27FC236}">
                <a16:creationId xmlns:a16="http://schemas.microsoft.com/office/drawing/2014/main" id="{FA588EDE-48DA-43A8-9BF2-0E3E93045D9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97389" y="4188691"/>
            <a:ext cx="562783" cy="562783"/>
          </a:xfrm>
          <a:prstGeom prst="rect">
            <a:avLst/>
          </a:prstGeom>
        </p:spPr>
      </p:pic>
      <p:pic>
        <p:nvPicPr>
          <p:cNvPr id="15" name="Grafický objekt 14">
            <a:extLst>
              <a:ext uri="{FF2B5EF4-FFF2-40B4-BE49-F238E27FC236}">
                <a16:creationId xmlns:a16="http://schemas.microsoft.com/office/drawing/2014/main" id="{E6B84275-49E4-4390-A008-EDDFB0C38AC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89692" y="3937866"/>
            <a:ext cx="562783" cy="562783"/>
          </a:xfrm>
          <a:prstGeom prst="rect">
            <a:avLst/>
          </a:prstGeom>
        </p:spPr>
      </p:pic>
      <p:pic>
        <p:nvPicPr>
          <p:cNvPr id="16" name="Grafický objekt 15">
            <a:extLst>
              <a:ext uri="{FF2B5EF4-FFF2-40B4-BE49-F238E27FC236}">
                <a16:creationId xmlns:a16="http://schemas.microsoft.com/office/drawing/2014/main" id="{72F0E760-E5D7-406E-885D-C625533C265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44699" y="4329422"/>
            <a:ext cx="562783" cy="562783"/>
          </a:xfrm>
          <a:prstGeom prst="rect">
            <a:avLst/>
          </a:prstGeom>
        </p:spPr>
      </p:pic>
      <p:pic>
        <p:nvPicPr>
          <p:cNvPr id="17" name="Grafický objekt 16">
            <a:extLst>
              <a:ext uri="{FF2B5EF4-FFF2-40B4-BE49-F238E27FC236}">
                <a16:creationId xmlns:a16="http://schemas.microsoft.com/office/drawing/2014/main" id="{F426BF22-5D91-436C-B210-92AA053DB4C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09282" y="3937866"/>
            <a:ext cx="562783" cy="562783"/>
          </a:xfrm>
          <a:prstGeom prst="rect">
            <a:avLst/>
          </a:prstGeom>
        </p:spPr>
      </p:pic>
      <p:pic>
        <p:nvPicPr>
          <p:cNvPr id="18" name="Grafický objekt 17">
            <a:extLst>
              <a:ext uri="{FF2B5EF4-FFF2-40B4-BE49-F238E27FC236}">
                <a16:creationId xmlns:a16="http://schemas.microsoft.com/office/drawing/2014/main" id="{A97D71F6-CE3D-4BDD-B3FF-B1C07561BEB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71673" y="4329421"/>
            <a:ext cx="562783" cy="562783"/>
          </a:xfrm>
          <a:prstGeom prst="rect">
            <a:avLst/>
          </a:prstGeom>
        </p:spPr>
      </p:pic>
      <p:pic>
        <p:nvPicPr>
          <p:cNvPr id="19" name="Grafický objekt 18">
            <a:extLst>
              <a:ext uri="{FF2B5EF4-FFF2-40B4-BE49-F238E27FC236}">
                <a16:creationId xmlns:a16="http://schemas.microsoft.com/office/drawing/2014/main" id="{97796749-D926-47F2-871C-DFF6953181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33916" y="559580"/>
            <a:ext cx="562783" cy="56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502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65 -0.01389 L -0.00365 -0.01366 C -0.00247 -0.01204 0.00013 -0.00788 0.0013 -0.00463 C 0.00182 -0.00348 0.00208 -0.00232 0.00234 -0.00139 C 0.00234 -0.00047 0.00247 0.00046 0.0026 0.00115 C 0.00313 0.00324 0.00495 0.00671 0.00482 0.00671 C 0.00495 0.00763 0.00482 0.00856 0.00495 0.00949 C 0.00521 0.01111 0.00599 0.0125 0.00638 0.01342 C 0.00664 0.01504 0.00677 0.0162 0.0069 0.01736 C 0.0069 0.01875 0.00677 0.0199 0.00677 0.02083 C 0.00664 0.02175 0.00638 0.02245 0.00651 0.02314 C 0.00651 0.02407 0.00677 0.02476 0.0069 0.02569 C 0.00703 0.02685 0.0069 0.02754 0.0069 0.0287 C 0.00677 0.02962 0.00677 0.03009 0.00664 0.03078 C 0.00547 0.03726 0.00651 0.03055 0.00586 0.03634 C 0.00143 0.03935 0.00326 0.03912 0.00352 0.03518 C 0.00365 0.03449 0.00352 0.03333 0.00339 0.0324 C 0.00404 0.028 0.00378 0.0324 0.00326 0.02638 C 0.00299 0.02407 0.00313 0.02245 0.00286 0.02037 C 0.00286 0.01921 0.00234 0.01782 0.00234 0.01643 C 0.00221 0.01574 0.00208 0.01458 0.00221 0.01365 C 0.00221 0.01273 0.0026 0.01226 0.00247 0.01134 C 0.00247 0.01018 0.00182 0.00925 0.00169 0.0081 C 0.00143 0.00717 0.00156 0.00648 0.0013 0.00555 C -0.00104 -0.00394 2.60209E-17 0.00185 -0.00065 -0.00232 L 0.00013 -0.00024 L 2.60209E-17 4.81481E-6 " pathEditMode="relative" rAng="2520000" ptsTypes="AAAAAAAAAAAAAAAAAAAAAAAAAAA">
                                      <p:cBhvr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" y="268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6666 L -0.00026 0.06666 C 0.0017 0.06435 0.00391 0.06203 0.00586 0.05972 C 0.00704 0.05833 0.00795 0.05648 0.00899 0.05555 C 0.01003 0.05463 0.01107 0.05463 0.01211 0.05416 C 0.01368 0.05231 0.01511 0.04953 0.0168 0.04861 L 0.02149 0.04583 C 0.02227 0.04444 0.02292 0.04259 0.02383 0.04166 C 0.02461 0.04074 0.02539 0.04051 0.02618 0.04028 C 0.02878 0.03912 0.03138 0.03842 0.03399 0.0375 C 0.04102 0.03796 0.04818 0.03796 0.05508 0.03889 C 0.05651 0.03889 0.05782 0.03912 0.05899 0.04028 C 0.06081 0.04143 0.06211 0.04398 0.06368 0.04583 C 0.06446 0.04676 0.06524 0.04791 0.06602 0.04861 L 0.06836 0.05 C 0.06888 0.05139 0.06914 0.05324 0.06993 0.05416 C 0.07136 0.05555 0.07305 0.05671 0.07461 0.05694 L 0.10274 0.05555 C 0.10847 0.04861 0.10131 0.05694 0.10821 0.05 C 0.1125 0.0456 0.1086 0.04838 0.11289 0.04583 C 0.11758 0.03958 0.11498 0.04282 0.12071 0.03611 C 0.12149 0.03518 0.12227 0.03379 0.12305 0.03333 C 0.12435 0.03241 0.12579 0.03148 0.12696 0.03055 C 0.12813 0.02963 0.12904 0.02847 0.13008 0.02778 C 0.13217 0.02639 0.13373 0.02662 0.13555 0.025 C 0.13763 0.02315 0.14037 0.01921 0.14258 0.01805 C 0.14388 0.01713 0.14519 0.01713 0.14649 0.01666 C 0.15079 0.01458 0.14831 0.01366 0.15508 0.0125 L 0.16211 0.01111 C 0.16784 0.01157 0.17357 0.01157 0.1793 0.0125 C 0.18191 0.01273 0.18178 0.01481 0.18399 0.01666 C 0.18555 0.01782 0.18711 0.01852 0.18868 0.01944 C 0.19349 0.02153 0.19076 0.02014 0.19649 0.02361 L 0.19883 0.025 C 0.20404 0.02453 0.20938 0.02453 0.21446 0.02361 C 0.21914 0.02245 0.21641 0.02037 0.21914 0.01666 C 0.2198 0.01574 0.22084 0.01574 0.22149 0.01528 C 0.2224 0.01435 0.22318 0.01342 0.22383 0.0125 C 0.22474 0.01111 0.22539 0.00949 0.22618 0.00833 C 0.22722 0.00671 0.22839 0.00555 0.2293 0.00416 C 0.23021 0.00278 0.23086 0.00116 0.23164 2.22222E-6 C 0.23373 -0.00301 0.23399 -0.00278 0.23633 -0.00417 C 0.23985 -0.01366 0.23581 -0.0044 0.24024 -0.00972 C 0.24115 -0.01088 0.24167 -0.01297 0.24258 -0.01389 C 0.24362 -0.01528 0.2448 -0.01574 0.24571 -0.01667 C 0.24688 -0.01806 0.24779 -0.01968 0.24883 -0.02084 C 0.24961 -0.02199 0.25053 -0.02269 0.25118 -0.02361 C 0.25209 -0.025 0.25261 -0.02685 0.25352 -0.02778 C 0.25547 -0.03009 0.25769 -0.03148 0.25977 -0.03334 L 0.26289 -0.03611 L 0.28321 -0.03334 C 0.28633 -0.03287 0.28894 -0.03102 0.2918 -0.02917 L 0.29414 -0.02778 C 0.2974 -0.02222 0.29844 -0.01898 0.30352 -0.01667 L 0.30977 -0.01389 C 0.31576 -0.01435 0.32175 -0.01412 0.32774 -0.01528 C 0.32917 -0.01574 0.33164 -0.0213 0.33243 -0.02222 C 0.33321 -0.02338 0.33412 -0.02408 0.33477 -0.025 C 0.33959 -0.03218 0.33451 -0.02685 0.34024 -0.03195 C 0.34336 -0.04005 0.33998 -0.03241 0.34493 -0.04028 C 0.34688 -0.04352 0.34831 -0.04746 0.35039 -0.05 C 0.35339 -0.05417 0.35339 -0.05463 0.35664 -0.05695 C 0.35743 -0.05764 0.35834 -0.05787 0.35899 -0.05834 C 0.36511 -0.06389 0.35782 -0.05903 0.36368 -0.0625 C 0.36836 -0.06204 0.37305 -0.0625 0.37774 -0.06111 C 0.37865 -0.06088 0.3793 -0.05926 0.38008 -0.05834 C 0.38086 -0.05787 0.38164 -0.05764 0.38243 -0.05695 C 0.38373 -0.05602 0.38698 -0.05116 0.38789 -0.05 C 0.38946 -0.04815 0.39102 -0.0463 0.39258 -0.04445 C 0.39467 -0.04213 0.3948 -0.04144 0.39727 -0.04028 C 0.39883 -0.03982 0.40039 -0.03935 0.40196 -0.03889 C 0.40691 -0.03935 0.41198 -0.03866 0.4168 -0.04028 C 0.4198 -0.04144 0.42175 -0.04676 0.42383 -0.05 C 0.42696 -0.05486 0.42904 -0.05556 0.43164 -0.0625 C 0.43529 -0.07246 0.43073 -0.06019 0.43555 -0.07222 C 0.43672 -0.07547 0.43763 -0.07847 0.43946 -0.08056 C 0.44063 -0.08195 0.44206 -0.08264 0.44336 -0.08334 C 0.4461 -0.08519 0.44831 -0.08565 0.45039 -0.09028 C 0.45118 -0.09213 0.45183 -0.09445 0.45274 -0.09584 C 0.45417 -0.09815 0.45743 -0.10139 0.45743 -0.10139 C 0.46003 -0.10093 0.46263 -0.10093 0.46524 -0.1 C 0.46784 -0.09931 0.47019 -0.09769 0.47227 -0.09445 C 0.47318 -0.09329 0.47383 -0.09167 0.47461 -0.09028 C 0.47539 -0.08935 0.47631 -0.08866 0.47696 -0.0875 C 0.47787 -0.08634 0.47839 -0.08472 0.4793 -0.08334 C 0.48386 -0.07709 0.48373 -0.08033 0.48633 -0.07222 C 0.48646 -0.07199 0.48633 -0.0713 0.48633 -0.07084 L 0.48633 -0.07084 " pathEditMode="relative" ptsTypes="AAAAAAAAAAAAAAAAAAAAAAAAAAAAAAAAAAAAAAAAAAAAAAAAAAAAAAAAAAAAAAAAAAAAAAAAAAAAAAAAAAAAAAAA">
                                      <p:cBhvr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65 0.05834 L -0.00365 0.05834 C -0.0013 0.05695 0.00091 0.05533 0.00338 0.05417 C 0.00455 0.05347 0.00599 0.05347 0.00729 0.05278 C 0.00833 0.05209 0.00924 0.0507 0.01041 0.05 C 0.01133 0.04931 0.0125 0.04908 0.01354 0.04861 C 0.01888 0.04584 0.01211 0.04815 0.02057 0.04584 C 0.02526 0.0463 0.02995 0.04537 0.03463 0.04722 C 0.03906 0.04884 0.03854 0.05324 0.04166 0.05695 C 0.04231 0.05764 0.04323 0.05764 0.04401 0.05834 C 0.05 0.06366 0.04271 0.0588 0.0487 0.0625 C 0.05338 0.06204 0.05807 0.06273 0.06276 0.06111 C 0.06367 0.06065 0.06354 0.05787 0.06432 0.05695 C 0.06484 0.05602 0.06588 0.05602 0.06666 0.05556 C 0.07213 0.05602 0.0776 0.05602 0.08307 0.05695 C 0.08385 0.05695 0.08463 0.05741 0.08541 0.05834 C 0.08633 0.05926 0.08685 0.06111 0.08776 0.0625 C 0.08841 0.06343 0.08932 0.06435 0.0901 0.06528 L 0.09323 0.07361 C 0.09479 0.07801 0.0944 0.07778 0.09713 0.08056 C 0.09909 0.08241 0.10338 0.08611 0.10338 0.08611 L 0.12838 0.08334 C 0.1306 0.08287 0.13307 0.08125 0.13541 0.08056 C 0.13685 0.07986 0.13854 0.07963 0.1401 0.07917 C 0.15755 0.07176 0.12942 0.08148 0.15416 0.07361 C 0.16015 0.07408 0.16614 0.07361 0.17213 0.075 C 0.17304 0.075 0.1737 0.07662 0.17448 0.07778 C 0.17604 0.08033 0.17812 0.0838 0.17916 0.0875 C 0.17942 0.08866 0.17955 0.09028 0.17995 0.09167 C 0.18034 0.09352 0.18099 0.09514 0.18151 0.09722 C 0.18177 0.09838 0.18177 0.10023 0.18229 0.10139 C 0.18359 0.1044 0.1858 0.10463 0.18776 0.10556 C 0.18906 0.10695 0.1901 0.10949 0.19166 0.10972 C 0.1983 0.11042 0.20521 0.10949 0.21198 0.10834 C 0.21302 0.1081 0.21393 0.10625 0.2151 0.10556 C 0.21575 0.10486 0.21666 0.10463 0.21745 0.10417 C 0.22083 0.10093 0.21875 0.10093 0.22291 0.09861 C 0.22409 0.09769 0.22552 0.09769 0.22682 0.09722 C 0.22812 0.09584 0.22916 0.09329 0.23073 0.09306 C 0.23502 0.09236 0.23958 0.09283 0.24401 0.09445 C 0.24492 0.09468 0.24505 0.09699 0.24557 0.09861 C 0.24609 0.1007 0.24635 0.10324 0.24713 0.10556 C 0.24765 0.10741 0.2487 0.10903 0.24948 0.11111 C 0.25143 0.1169 0.25039 0.1169 0.25338 0.12222 C 0.2556 0.12616 0.25547 0.12408 0.25807 0.12639 C 0.25885 0.12709 0.2595 0.12847 0.26041 0.12917 C 0.26133 0.12986 0.2625 0.12986 0.26354 0.13056 C 0.26953 0.13357 0.26106 0.13102 0.2737 0.13334 C 0.28125 0.13773 0.27539 0.13496 0.29245 0.13056 C 0.29622 0.1294 0.29726 0.12894 0.30104 0.12778 C 0.30182 0.12685 0.30234 0.125 0.30338 0.125 C 0.30937 0.12454 0.31536 0.12454 0.32135 0.12639 C 0.32226 0.12662 0.32226 0.12917 0.32291 0.13056 C 0.32409 0.13357 0.32565 0.13704 0.32682 0.14028 C 0.33151 0.15509 0.32383 0.1338 0.33151 0.15417 C 0.33242 0.15672 0.33372 0.16088 0.33541 0.1625 C 0.33685 0.16389 0.33854 0.16435 0.3401 0.16528 L 0.34245 0.16667 C 0.3513 0.16621 0.36015 0.16621 0.36901 0.16528 C 0.37161 0.16482 0.37422 0.16389 0.37682 0.1625 L 0.38151 0.15972 C 0.38411 0.16019 0.38685 0.15949 0.38932 0.16111 C 0.38997 0.16158 0.38971 0.16389 0.3901 0.16528 C 0.39049 0.16713 0.39114 0.16898 0.39166 0.17084 C 0.39284 0.17593 0.39349 0.18519 0.39401 0.18889 C 0.39427 0.19121 0.39427 0.19352 0.39479 0.19584 C 0.39505 0.19722 0.39492 0.19884 0.39557 0.2 C 0.39609 0.20093 0.397 0.20116 0.39791 0.20139 C 0.40898 0.20255 0.42031 0.20324 0.43151 0.20417 C 0.43724 0.21111 0.43008 0.20209 0.4362 0.21111 C 0.43685 0.21204 0.43776 0.21297 0.43854 0.21389 C 0.4388 0.21574 0.43867 0.21783 0.43932 0.21945 C 0.43971 0.22037 0.44466 0.23009 0.44713 0.23195 C 0.44752 0.23218 0.44817 0.23195 0.4487 0.23195 L 0.4487 0.23195 " pathEditMode="relative" ptsTypes="AAAAAAAAAAAAAAAAAAAAAAAAAAAAAAAAA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9 0.05 L -0.00299 0.05 C -0.00143 0.04676 -0.00013 0.04305 0.00169 0.04028 C 0.00573 0.03333 0.0056 0.03611 0.00951 0.03194 C 0.01055 0.03055 0.01146 0.0287 0.01263 0.02778 C 0.01406 0.02639 0.01576 0.02592 0.01732 0.025 C 0.0181 0.02453 0.01875 0.02384 0.01966 0.02361 C 0.0207 0.02315 0.02175 0.02268 0.02279 0.02222 C 0.02383 0.02129 0.02487 0.02037 0.02591 0.01944 C 0.02813 0.01967 0.0332 0.01967 0.03607 0.02222 C 0.03932 0.025 0.03763 0.02477 0.04076 0.02916 C 0.04323 0.03264 0.0487 0.03842 0.05169 0.04028 C 0.05495 0.04213 0.05313 0.0412 0.05716 0.04305 C 0.06133 0.04259 0.0655 0.04328 0.06966 0.04166 C 0.07096 0.04097 0.07162 0.03773 0.07279 0.03611 C 0.07591 0.03125 0.07409 0.03472 0.07748 0.03194 C 0.08346 0.02639 0.07617 0.03125 0.08216 0.02778 C 0.09466 0.02893 0.103 0.02662 0.11341 0.03194 C 0.11419 0.03217 0.11498 0.03287 0.11576 0.03333 C 0.1194 0.03981 0.11693 0.03472 0.11966 0.04166 C 0.12083 0.04444 0.1224 0.04791 0.12357 0.05139 C 0.12552 0.05741 0.12448 0.05741 0.12826 0.0625 C 0.12969 0.06435 0.1319 0.06551 0.13373 0.06666 C 0.13998 0.06574 0.14623 0.06528 0.15248 0.06389 C 0.15352 0.06342 0.15443 0.0618 0.1556 0.06111 C 0.16484 0.05416 0.16276 0.05532 0.16888 0.05278 C 0.17318 0.04745 0.17383 0.04606 0.17904 0.04305 C 0.18021 0.04213 0.18164 0.04213 0.18294 0.04166 C 0.19141 0.03403 0.18906 0.03426 0.20404 0.04028 C 0.20482 0.04051 0.2043 0.04305 0.20482 0.04444 C 0.20534 0.04606 0.20638 0.04699 0.20716 0.04861 C 0.20768 0.04977 0.2082 0.05139 0.20873 0.05278 C 0.20925 0.05694 0.21003 0.06481 0.21263 0.06666 C 0.21524 0.06852 0.21771 0.07083 0.22044 0.07222 C 0.22435 0.07384 0.22253 0.07291 0.22591 0.075 C 0.23112 0.07453 0.23633 0.0743 0.24154 0.07361 C 0.24453 0.07291 0.2487 0.06551 0.25013 0.06389 C 0.25586 0.05694 0.253 0.05949 0.25873 0.05555 C 0.26732 0.05648 0.27604 0.05509 0.28451 0.05833 C 0.28659 0.05903 0.28919 0.06666 0.28919 0.06666 C 0.28984 0.07037 0.28984 0.07176 0.29154 0.075 C 0.29297 0.07778 0.29492 0.07986 0.29623 0.08333 C 0.29675 0.08472 0.29701 0.08634 0.29779 0.0875 C 0.29857 0.08866 0.29987 0.08912 0.30091 0.09028 C 0.30391 0.09328 0.303 0.09398 0.30716 0.09583 C 0.3082 0.09629 0.3181 0.09838 0.31888 0.09861 C 0.32201 0.09815 0.32513 0.09838 0.32826 0.09722 C 0.33477 0.09421 0.33307 0.0919 0.33763 0.0875 C 0.33828 0.08657 0.33919 0.08657 0.33998 0.08611 C 0.34375 0.08102 0.34232 0.08194 0.34701 0.07916 C 0.34844 0.07801 0.35169 0.07639 0.35169 0.07639 C 0.35638 0.07685 0.36107 0.07662 0.36576 0.07778 C 0.36667 0.07778 0.37031 0.08194 0.37123 0.08333 C 0.37201 0.08449 0.37253 0.08634 0.37357 0.0875 C 0.37448 0.08842 0.37565 0.08819 0.37669 0.08889 C 0.37774 0.08958 0.37878 0.09074 0.37982 0.09166 C 0.38034 0.09305 0.3806 0.09467 0.38138 0.09583 C 0.3819 0.09653 0.38294 0.09653 0.38373 0.09722 C 0.38451 0.09791 0.38529 0.09884 0.38607 0.1 C 0.3875 0.10231 0.38932 0.10671 0.39154 0.10833 C 0.39271 0.10903 0.39414 0.10903 0.39544 0.10972 C 0.39623 0.10995 0.39701 0.11065 0.39779 0.11111 C 0.40117 0.11065 0.40456 0.11111 0.40794 0.10972 C 0.40938 0.10903 0.41328 0.09722 0.41341 0.09722 L 0.41419 0.09722 L 0.41419 0.09722 " pathEditMode="relative" ptsTypes="AAAAAAAAAAAAAAAAAAAAAAAAAAAAAAAAAAAAAAAAAAAAAAAAAAAAAAAAAAAAAAAAAA">
                                      <p:cBhvr>
                                        <p:cTn id="1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68 0.05278 L -0.00768 0.05278 C -0.00534 0.04908 -0.00299 0.04537 -0.00065 0.04167 C 0.00169 0.0375 0.0026 0.03472 0.0056 0.03195 C 0.00625 0.03102 0.00716 0.03102 0.00794 0.03056 C 0.00977 0.02917 0.01146 0.02755 0.01341 0.02639 C 0.02174 0.0206 0.01471 0.02639 0.02122 0.02084 C 0.02617 0.0213 0.03112 0.0206 0.03607 0.02222 C 0.03711 0.02246 0.0375 0.025 0.03841 0.02639 C 0.03971 0.02847 0.04505 0.03496 0.04622 0.03611 L 0.04935 0.03889 C 0.05352 0.03797 0.05768 0.03797 0.06185 0.03611 C 0.06406 0.03496 0.0651 0.02755 0.06576 0.025 C 0.06615 0.02292 0.0668 0.0213 0.06732 0.01945 C 0.06758 0.01759 0.06745 0.01528 0.0681 0.01389 C 0.07083 0.00672 0.07201 0.00648 0.07513 0.00278 C 0.07617 0.00139 0.07695 -0.00046 0.07826 -0.00139 C 0.08151 -0.00416 0.08477 -0.00717 0.08841 -0.00833 L 0.09622 -0.01111 C 0.09766 -0.0118 0.09935 -0.01203 0.10091 -0.0125 C 0.10924 -0.01551 0.09622 -0.0125 0.11107 -0.01528 C 0.11654 -0.01435 0.12201 -0.01412 0.12747 -0.0125 C 0.12878 -0.01227 0.12995 -0.01065 0.13138 -0.00972 C 0.13229 -0.00926 0.13346 -0.00879 0.13451 -0.00833 C 0.14076 -0.00879 0.14701 -0.00833 0.15326 -0.00972 C 0.15443 -0.01018 0.15521 -0.01296 0.15638 -0.01389 C 0.15703 -0.01481 0.15794 -0.01481 0.15872 -0.01528 C 0.16836 -0.0368 0.15599 -0.01065 0.16497 -0.02639 C 0.16562 -0.02778 0.16576 -0.0294 0.16654 -0.03055 C 0.16745 -0.03241 0.16862 -0.0331 0.16966 -0.03472 C 0.17331 -0.04143 0.16836 -0.04143 0.17669 -0.04861 C 0.18607 -0.05717 0.17435 -0.04653 0.18216 -0.05416 C 0.18307 -0.05532 0.18424 -0.05602 0.18529 -0.05694 C 0.18607 -0.05787 0.18672 -0.05926 0.18763 -0.05972 C 0.18945 -0.06134 0.19583 -0.06435 0.19779 -0.06528 C 0.20169 -0.06481 0.2056 -0.06481 0.20951 -0.06389 C 0.21029 -0.06389 0.21107 -0.06319 0.21185 -0.0625 C 0.21484 -0.06065 0.21706 -0.05856 0.22044 -0.05694 C 0.22148 -0.05648 0.22253 -0.05625 0.22357 -0.05555 C 0.22591 -0.0544 0.2306 -0.05139 0.2306 -0.05139 C 0.23919 -0.05185 0.24779 -0.05116 0.25638 -0.05278 C 0.25755 -0.05324 0.25833 -0.05602 0.25951 -0.05694 C 0.26016 -0.05787 0.26107 -0.05787 0.26185 -0.05833 C 0.26549 -0.06504 0.26315 -0.06157 0.26888 -0.06805 C 0.26966 -0.06898 0.27031 -0.07037 0.27122 -0.07083 C 0.27435 -0.07291 0.27279 -0.07153 0.27591 -0.075 C 0.27904 -0.07407 0.28216 -0.07384 0.28529 -0.07222 C 0.29674 -0.0662 0.28763 -0.06666 0.29388 -0.06666 L 0.29388 -0.06666 " pathEditMode="relative" ptsTypes="AAAAAAAAAAAAAAAAAAAAAAAAAAAAAAAAAAAAAAAAAAAAAAAAA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6667 L -0.00026 0.0669 C 0.00169 0.06436 0.0039 0.06204 0.00586 0.05973 C 0.00703 0.05834 0.00794 0.05649 0.00898 0.05556 C 0.01002 0.05463 0.01107 0.05463 0.01211 0.05417 C 0.01367 0.05232 0.0151 0.04954 0.01679 0.04861 L 0.02148 0.04584 C 0.02226 0.04445 0.02291 0.0426 0.02383 0.04167 C 0.02461 0.04074 0.02539 0.04051 0.02617 0.04028 C 0.02877 0.03912 0.03138 0.03843 0.03398 0.0375 C 0.04101 0.03797 0.04818 0.03797 0.05508 0.03889 C 0.05651 0.03889 0.05781 0.03912 0.05898 0.04028 C 0.06081 0.04144 0.06211 0.04399 0.06367 0.04584 C 0.06445 0.04676 0.06523 0.04792 0.06601 0.04861 L 0.06836 0.05 C 0.06888 0.05139 0.06914 0.05324 0.06992 0.05417 C 0.07135 0.05556 0.07304 0.05672 0.07461 0.05695 L 0.10273 0.05556 C 0.10846 0.04861 0.1013 0.05695 0.1082 0.05 C 0.1125 0.04561 0.10859 0.04838 0.11289 0.04584 C 0.11758 0.03959 0.11497 0.04283 0.1207 0.03611 C 0.12148 0.03519 0.12226 0.0338 0.12304 0.03334 C 0.12435 0.03241 0.12578 0.03149 0.12695 0.03056 C 0.12812 0.02963 0.12903 0.02848 0.13008 0.02778 C 0.13216 0.02639 0.13372 0.02662 0.13554 0.025 C 0.13763 0.02315 0.14036 0.01922 0.14258 0.01806 C 0.14388 0.01713 0.14518 0.01713 0.14648 0.01667 C 0.15078 0.01459 0.14831 0.01366 0.15508 0.0125 L 0.16211 0.01111 C 0.16784 0.01158 0.17357 0.01158 0.17929 0.0125 C 0.1819 0.01274 0.18177 0.01482 0.18398 0.01667 C 0.18554 0.01783 0.18711 0.01852 0.18867 0.01945 C 0.19349 0.02153 0.19075 0.02014 0.19648 0.02361 L 0.19883 0.025 C 0.20403 0.02454 0.20937 0.02454 0.21445 0.02361 C 0.21914 0.02246 0.2164 0.02037 0.21914 0.01667 C 0.21979 0.01574 0.22083 0.01574 0.22148 0.01528 C 0.22239 0.01436 0.22318 0.01343 0.22383 0.0125 C 0.22474 0.01111 0.22539 0.00949 0.22617 0.00834 C 0.22721 0.00672 0.22838 0.00556 0.22929 0.00417 C 0.23021 0.00278 0.23086 0.00116 0.23164 -3.7037E-6 C 0.23372 -0.00301 0.23398 -0.00277 0.23633 -0.00416 C 0.23984 -0.01365 0.23581 -0.00439 0.24023 -0.00972 C 0.24114 -0.01088 0.24166 -0.01296 0.24258 -0.01389 C 0.24362 -0.01527 0.24479 -0.01597 0.2457 -0.01666 C 0.24687 -0.01805 0.24778 -0.01967 0.24883 -0.02083 C 0.24961 -0.02199 0.25052 -0.02268 0.25117 -0.02361 C 0.25208 -0.025 0.2526 -0.02685 0.25351 -0.02777 C 0.25547 -0.03009 0.25768 -0.03148 0.25976 -0.03333 L 0.26289 -0.03611 L 0.2832 -0.03333 C 0.28633 -0.03287 0.28893 -0.03101 0.29179 -0.02916 L 0.29414 -0.02777 C 0.29739 -0.02222 0.29844 -0.01898 0.30351 -0.01666 L 0.30976 -0.01389 C 0.31575 -0.01435 0.32174 -0.01412 0.32773 -0.01527 C 0.32916 -0.01597 0.33164 -0.02129 0.33242 -0.02222 C 0.3332 -0.02338 0.33411 -0.02407 0.33476 -0.025 C 0.33958 -0.03217 0.3345 -0.02685 0.34023 -0.03194 C 0.34336 -0.04004 0.33997 -0.0324 0.34492 -0.04027 C 0.34687 -0.04351 0.34831 -0.04745 0.35039 -0.05 C 0.35338 -0.05416 0.35338 -0.05463 0.35664 -0.05694 C 0.35742 -0.05764 0.35833 -0.05787 0.35898 -0.05833 C 0.3651 -0.06389 0.35781 -0.05902 0.36367 -0.0625 C 0.36836 -0.06203 0.37304 -0.0625 0.37773 -0.06111 C 0.37864 -0.06088 0.37929 -0.05926 0.38008 -0.05833 C 0.38086 -0.05787 0.38164 -0.05764 0.38242 -0.05694 C 0.38372 -0.05601 0.38698 -0.05115 0.38789 -0.05 C 0.38945 -0.04814 0.39101 -0.04629 0.39258 -0.04444 C 0.39466 -0.04213 0.39479 -0.04143 0.39726 -0.04027 C 0.39883 -0.03981 0.40039 -0.03935 0.40195 -0.03889 C 0.4069 -0.03935 0.41198 -0.03865 0.41679 -0.04027 C 0.41979 -0.04143 0.42174 -0.04676 0.42383 -0.05 C 0.42695 -0.05486 0.42903 -0.05555 0.43164 -0.0625 C 0.43528 -0.07245 0.43073 -0.06018 0.43554 -0.07222 C 0.43672 -0.07546 0.43763 -0.07847 0.43945 -0.08055 C 0.44062 -0.08194 0.44206 -0.08264 0.44336 -0.08333 C 0.44609 -0.08518 0.44831 -0.08564 0.45039 -0.09027 C 0.45117 -0.09213 0.45182 -0.09444 0.45273 -0.09583 C 0.45416 -0.09814 0.45742 -0.10139 0.45742 -0.10115 C 0.46002 -0.10092 0.46263 -0.10092 0.46523 -0.1 C 0.46784 -0.0993 0.47018 -0.09768 0.47226 -0.09444 C 0.47318 -0.09328 0.47383 -0.09166 0.47461 -0.09027 C 0.47539 -0.08935 0.4763 -0.08865 0.47695 -0.0875 C 0.47786 -0.08634 0.47838 -0.08472 0.47929 -0.08333 C 0.48385 -0.07708 0.48372 -0.08032 0.48633 -0.07222 C 0.48646 -0.07199 0.48633 -0.07129 0.48633 -0.07083 L 0.48633 -0.0706 " pathEditMode="relative" rAng="0" ptsTypes="AAAAAAAAAAAAAAAAAAAAAAAAAAAAAAAAAAAAAAAAAAAAAAAAAAAAAAAAAAAAAAAAAAAAAAAAAAAAAAAAAAAAAAAA">
                                      <p:cBhvr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23" y="-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54DFEB-88E5-48BA-9794-0F0DB417C8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777BF94-8C45-4146-9C7E-5F0D97C94B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0"/>
            <a:ext cx="10515600" cy="3509963"/>
          </a:xfrm>
        </p:spPr>
        <p:txBody>
          <a:bodyPr>
            <a:noAutofit/>
          </a:bodyPr>
          <a:lstStyle>
            <a:lvl1pPr marL="0" indent="0" algn="ctr">
              <a:buNone/>
              <a:defRPr sz="7700" kern="0" spc="200" baseline="0">
                <a:solidFill>
                  <a:schemeClr val="bg1"/>
                </a:solidFill>
                <a:latin typeface="Remora Sans W2 Bold" panose="02000503000000020003" pitchFamily="50" charset="-1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D973C0F-B0A5-43B8-A66B-41719D49B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22.02.2022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9CAE0CA-DCE2-4AE9-83FC-525CCF043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9" y="3732415"/>
            <a:ext cx="10515599" cy="1205345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  <a:latin typeface="Remora Sans W2 Bold" panose="02000503000000020003" pitchFamily="50" charset="-18"/>
              </a:defRPr>
            </a:lvl1pPr>
          </a:lstStyle>
          <a:p>
            <a:r>
              <a:rPr lang="cs-CZ" dirty="0"/>
              <a:t>Autor: Carolina Sidon</a:t>
            </a:r>
          </a:p>
          <a:p>
            <a:r>
              <a:rPr lang="cs-CZ" dirty="0"/>
              <a:t>Muzeum Říčany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E2A742B-35F8-4640-A5A5-F793C058D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B89C3149-0CBD-40F3-A56B-D1C44DC67B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Grafický objekt 7">
            <a:extLst>
              <a:ext uri="{FF2B5EF4-FFF2-40B4-BE49-F238E27FC236}">
                <a16:creationId xmlns:a16="http://schemas.microsoft.com/office/drawing/2014/main" id="{28DB8015-289E-4013-B95F-2AD1F1E0DE3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33916" y="559580"/>
            <a:ext cx="562783" cy="56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163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54DFEB-88E5-48BA-9794-0F0DB417C8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777BF94-8C45-4146-9C7E-5F0D97C94B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0"/>
            <a:ext cx="10515600" cy="3509963"/>
          </a:xfrm>
        </p:spPr>
        <p:txBody>
          <a:bodyPr>
            <a:noAutofit/>
          </a:bodyPr>
          <a:lstStyle>
            <a:lvl1pPr marL="0" indent="0" algn="ctr">
              <a:buNone/>
              <a:defRPr sz="7700" kern="0" spc="200" baseline="0">
                <a:solidFill>
                  <a:schemeClr val="bg1"/>
                </a:solidFill>
                <a:latin typeface="Remora Sans W2 Bold" panose="02000503000000020003" pitchFamily="50" charset="-1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D973C0F-B0A5-43B8-A66B-41719D49B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22.02.2022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9CAE0CA-DCE2-4AE9-83FC-525CCF043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9" y="3732415"/>
            <a:ext cx="10515599" cy="1205345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  <a:latin typeface="Remora Sans W2 Bold" panose="02000503000000020003" pitchFamily="50" charset="-18"/>
              </a:defRPr>
            </a:lvl1pPr>
          </a:lstStyle>
          <a:p>
            <a:r>
              <a:rPr lang="cs-CZ" dirty="0"/>
              <a:t>Autor: Carolina Sidon</a:t>
            </a:r>
          </a:p>
          <a:p>
            <a:r>
              <a:rPr lang="cs-CZ" dirty="0"/>
              <a:t>Muzeum Říčany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E2A742B-35F8-4640-A5A5-F793C058D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B89C3149-0CBD-40F3-A56B-D1C44DC67B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Grafický objekt 7">
            <a:extLst>
              <a:ext uri="{FF2B5EF4-FFF2-40B4-BE49-F238E27FC236}">
                <a16:creationId xmlns:a16="http://schemas.microsoft.com/office/drawing/2014/main" id="{3845B626-6068-46C5-947F-9CA2ADEE1AD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33916" y="559580"/>
            <a:ext cx="562783" cy="562783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8FB676A1-F084-4CAF-8A34-FA9CFB84D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0" t="8190" r="7567" b="23686"/>
          <a:stretch/>
        </p:blipFill>
        <p:spPr>
          <a:xfrm>
            <a:off x="10768211" y="271156"/>
            <a:ext cx="1303189" cy="1358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159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2 0.73472 L 0.0112 0.73495 C 0.00911 0.72986 0.00742 0.72523 0.00612 0.7206 C 0.00312 0.71203 0.00495 0.71365 0.00013 0.70648 C -0.00169 0.70393 -0.00352 0.70046 -0.00573 0.69953 L -0.01328 0.69606 C -0.01667 0.69652 -0.01992 0.69513 -0.02305 0.69768 C -0.02487 0.69953 -0.02513 0.70532 -0.02682 0.70833 C -0.02904 0.7125 -0.03151 0.71689 -0.03438 0.71875 L -0.03724 0.7206 C -0.03789 0.72291 -0.03802 0.72523 -0.03854 0.72754 C -0.04024 0.73958 -0.03958 0.73287 -0.05091 0.73101 C -0.053 0.72754 -0.05443 0.72338 -0.05664 0.7206 C -0.05768 0.71944 -0.05873 0.71828 -0.05977 0.71713 C -0.06341 0.71157 -0.05938 0.71481 -0.06458 0.7118 C -0.06628 0.70648 -0.06589 0.70601 -0.06927 0.70301 C -0.07031 0.70231 -0.07136 0.70208 -0.07214 0.70138 C -0.07409 0.6993 -0.07787 0.69421 -0.07787 0.69444 C -0.08255 0.6949 -0.08698 0.69513 -0.09141 0.69606 C -0.09258 0.69629 -0.09323 0.69722 -0.09466 0.69768 C -0.09583 0.69838 -0.0974 0.69884 -0.09922 0.69953 C -0.10104 0.70046 -0.10495 0.70301 -0.10495 0.70324 C -0.1056 0.70486 -0.10599 0.70694 -0.10664 0.70833 C -0.10833 0.71064 -0.11133 0.71226 -0.11367 0.71365 C -0.12018 0.72152 -0.11758 0.71759 -0.12123 0.72407 C -0.12904 0.72361 -0.13685 0.72338 -0.14427 0.72222 C -0.14583 0.72222 -0.14688 0.72199 -0.14818 0.7206 C -0.15013 0.71828 -0.15143 0.71481 -0.15287 0.7118 C -0.15352 0.71064 -0.15404 0.70902 -0.15508 0.70833 C -0.15964 0.70393 -0.15742 0.70555 -0.16159 0.70301 C -0.16289 0.70185 -0.16706 0.6956 -0.16849 0.69421 C -0.1694 0.69351 -0.17031 0.69328 -0.17136 0.69259 C -0.1724 0.69166 -0.17331 0.69004 -0.17435 0.68888 C -0.17748 0.68541 -0.17774 0.68564 -0.18099 0.68379 C -0.18958 0.68426 -0.19831 0.68356 -0.2069 0.68541 C -0.20886 0.68588 -0.21016 0.68935 -0.21172 0.69074 C -0.21302 0.69166 -0.21458 0.69189 -0.2155 0.69259 C -0.21693 0.69375 -0.21823 0.6949 -0.2194 0.69606 C -0.22044 0.69676 -0.22162 0.69676 -0.2224 0.69768 C -0.22357 0.69907 -0.22422 0.70115 -0.22513 0.70301 C -0.22735 0.7074 -0.22826 0.7118 -0.23112 0.71527 C -0.23216 0.71689 -0.2336 0.71782 -0.23464 0.71875 C -0.23737 0.7206 -0.24154 0.72314 -0.24453 0.72407 C -0.24662 0.72476 -0.24818 0.72523 -0.25026 0.72592 C -0.25261 0.72569 -0.26563 0.72615 -0.27149 0.72222 C -0.27643 0.71898 -0.27461 0.71875 -0.2793 0.71365 C -0.28216 0.71018 -0.2832 0.71064 -0.28607 0.70648 C -0.28958 0.70069 -0.29154 0.6949 -0.29557 0.69074 C -0.29649 0.68981 -0.29727 0.68981 -0.29818 0.68888 C -0.29948 0.68796 -0.30026 0.68611 -0.30117 0.68541 C -0.303 0.68426 -0.3056 0.68426 -0.30729 0.68379 C -0.31485 0.68148 -0.31432 0.68194 -0.32357 0.68032 C -0.33503 0.675 -0.32982 0.67638 -0.35339 0.68194 C -0.35495 0.6824 -0.35573 0.68449 -0.35716 0.68541 C -0.35912 0.6868 -0.36302 0.68888 -0.36302 0.68912 C -0.37018 0.70231 -0.36172 0.68842 -0.36862 0.69606 C -0.37513 0.70324 -0.36537 0.69629 -0.37344 0.70138 C -0.37604 0.70416 -0.37748 0.70648 -0.38021 0.70833 C -0.38151 0.70902 -0.38255 0.70926 -0.38412 0.70995 C -0.38555 0.71088 -0.38685 0.71273 -0.38802 0.71365 C -0.39063 0.71551 -0.39596 0.71643 -0.39857 0.71713 C -0.40846 0.72291 -0.40768 0.72407 -0.42266 0.71875 C -0.4237 0.71851 -0.4237 0.71481 -0.42448 0.71365 C -0.42552 0.7125 -0.42656 0.7125 -0.42748 0.7118 C -0.43086 0.69907 -0.42748 0.71018 -0.4332 0.69768 C -0.43399 0.69606 -0.43438 0.69398 -0.43516 0.69259 C -0.43919 0.68634 -0.44466 0.68148 -0.44974 0.68032 L -0.45625 0.67847 C -0.46055 0.67314 -0.45964 0.67314 -0.4668 0.67314 C -0.48373 0.67314 -0.50039 0.6743 -0.51693 0.675 C -0.52149 0.6831 -0.51875 0.67893 -0.52552 0.68726 C -0.52669 0.68842 -0.52761 0.68981 -0.52852 0.69074 C -0.52982 0.69189 -0.53112 0.69282 -0.53229 0.69421 C -0.53438 0.69652 -0.53581 0.7 -0.53841 0.70138 C -0.53893 0.70185 -0.53998 0.70231 -0.54128 0.70301 C -0.54284 0.70416 -0.54401 0.70555 -0.54583 0.70648 C -0.54883 0.70833 -0.55287 0.70926 -0.5556 0.70995 C -0.56107 0.70949 -0.56641 0.70972 -0.57175 0.70833 C -0.57292 0.70787 -0.57383 0.70578 -0.57474 0.70486 C -0.57761 0.70162 -0.57891 0.70162 -0.58151 0.69768 C -0.5888 0.68657 -0.58021 0.69768 -0.58737 0.68888 C -0.59102 0.67939 -0.58737 0.6875 -0.59206 0.68032 C -0.59323 0.6787 -0.59388 0.67662 -0.59505 0.675 C -0.59753 0.67106 -0.59792 0.67152 -0.60065 0.66967 C -0.60169 0.66851 -0.60287 0.66689 -0.60339 0.6662 C -0.61914 0.65578 -0.64492 0.66412 -0.65573 0.66435 C -0.65651 0.66504 -0.65768 0.66574 -0.65873 0.6662 C -0.6599 0.66689 -0.66133 0.66689 -0.6625 0.66805 C -0.66576 0.67106 -0.66901 0.67476 -0.67201 0.67847 C -0.67305 0.67963 -0.67396 0.68101 -0.67487 0.68194 C -0.67669 0.68356 -0.68073 0.68541 -0.68073 0.68564 C -0.68216 0.68726 -0.68307 0.68935 -0.68451 0.69074 C -0.68555 0.69189 -0.69037 0.69398 -0.69128 0.69421 C -0.69753 0.69676 -0.69662 0.69606 -0.70391 0.69768 C -0.70612 0.69838 -0.70833 0.69884 -0.71068 0.69953 C -0.71198 0.7 -0.71406 0.70092 -0.71524 0.70138 C -0.71836 0.70208 -0.7211 0.70254 -0.72422 0.70301 C -0.72865 0.70185 -0.7336 0.70092 -0.73841 0.69953 C -0.73919 0.6993 -0.74024 0.69861 -0.74128 0.69768 C -0.74714 0.69143 -0.73711 0.69444 -0.74909 0.68726 C -0.75104 0.68611 -0.75326 0.68588 -0.75482 0.68379 C -0.75599 0.68263 -0.75677 0.68101 -0.75768 0.68032 C -0.76328 0.67569 -0.7668 0.67615 -0.77331 0.67314 C -0.77852 0.67083 -0.77552 0.67199 -0.78177 0.66967 C -0.78594 0.67037 -0.78998 0.67037 -0.7944 0.67152 C -0.79649 0.67199 -0.79818 0.67384 -0.80013 0.675 C -0.80417 0.67754 -0.80208 0.67592 -0.80651 0.68032 C -0.80873 0.68634 -0.80873 0.6868 -0.81237 0.69259 C -0.81354 0.69398 -0.81445 0.69467 -0.8155 0.69606 C -0.82018 0.70301 -0.81432 0.6956 -0.81901 0.70486 C -0.82031 0.70694 -0.82162 0.70833 -0.82292 0.70995 C -0.82357 0.71134 -0.82461 0.71273 -0.82552 0.71365 C -0.82735 0.71504 -0.83099 0.71713 -0.83099 0.71736 C -0.83438 0.72314 -0.8319 0.71944 -0.83789 0.72222 C -0.84063 0.72361 -0.84193 0.725 -0.84453 0.72754 C -0.85052 0.72708 -0.85651 0.72685 -0.86276 0.72592 C -0.86354 0.72569 -0.86458 0.725 -0.86537 0.72407 C -0.86615 0.72314 -0.86654 0.72176 -0.86784 0.7206 " pathEditMode="relative" rAng="0" ptsTypes="AAAAAAAAAAAAAAAAAAAAAAAAAAAAAAAAAAAAAAAAAAAAAAAAAAAAAAAAAAAAAAAAAAAAAAAAAAAAAAAAAAAAAAAAAAAAAAAAAAAAAAAAAAAAAAAAAAAAAA">
                                      <p:cBhvr>
                                        <p:cTn id="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958" y="-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sdělení a cválající anima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>
            <a:extLst>
              <a:ext uri="{FF2B5EF4-FFF2-40B4-BE49-F238E27FC236}">
                <a16:creationId xmlns:a16="http://schemas.microsoft.com/office/drawing/2014/main" id="{3D10A6A1-5DC5-49C0-9987-19631F4CF8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55A15EC-88A3-42D5-9F41-F0DA18D0EA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06829"/>
            <a:ext cx="10515600" cy="3341716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cs-CZ" dirty="0"/>
              <a:t>Hlavní sdělení slajdu na několik</a:t>
            </a:r>
            <a:br>
              <a:rPr lang="cs-CZ" dirty="0"/>
            </a:br>
            <a:r>
              <a:rPr lang="cs-CZ" dirty="0"/>
              <a:t>řádků. Písmo Franklin Medium, vel. 44b, barva černá 75%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66F9A0B-AF07-4B2A-86D6-1E7DEFB8505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4239491"/>
            <a:ext cx="10515600" cy="1937471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Franklin Gothic Book" panose="020B05030201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Franklin Gothic Book" panose="020B0503020102020204" pitchFamily="34" charset="0"/>
              </a:defRPr>
            </a:lvl2pPr>
            <a:lvl3pPr marL="9144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  <a:latin typeface="Franklin Gothic Book" panose="020B0503020102020204" pitchFamily="34" charset="0"/>
              </a:defRPr>
            </a:lvl3pPr>
            <a:lvl4pPr marL="13716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  <a:latin typeface="Franklin Gothic Book" panose="020B05030201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cs-CZ" dirty="0"/>
              <a:t>Upravte styly předlohy textu –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  <a:p>
            <a:pPr lvl="1"/>
            <a:r>
              <a:rPr lang="cs-CZ" dirty="0"/>
              <a:t>Druhá úroveň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Třetí úroveň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Čtvrtá úroveň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AA9B86F-8C18-4926-9973-DDB5D3B50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22.02.2022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DE944B0-ED6E-43E7-9F0A-69EE8A3D6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E24FA5-FC4D-43BD-8DF1-BE9BA64C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D1384E2E-2834-4D5B-8AFA-A0A279FEE1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0" t="8190" r="7567" b="23686"/>
          <a:stretch/>
        </p:blipFill>
        <p:spPr>
          <a:xfrm>
            <a:off x="12269426" y="5275503"/>
            <a:ext cx="1303189" cy="1358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688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96296E-6 L 4.375E-6 0.00023 C -0.00157 -0.00486 -0.00287 -0.00949 -0.00378 -0.01412 C -0.00612 -0.02269 -0.00443 -0.02107 -0.00795 -0.02824 C -0.00938 -0.03079 -0.01055 -0.03426 -0.01211 -0.03519 L -0.01771 -0.03866 C -0.02006 -0.0382 -0.02253 -0.03959 -0.02461 -0.03704 C -0.02605 -0.03519 -0.02618 -0.0294 -0.02735 -0.02639 C -0.02878 -0.02223 -0.0306 -0.01783 -0.03295 -0.01598 L -0.03503 -0.01412 C -0.03516 -0.01181 -0.03542 -0.00949 -0.03555 -0.00718 C -0.03711 0.00486 -0.03633 -0.00185 -0.04467 -0.00371 C -0.0461 -0.00718 -0.04714 -0.01135 -0.04883 -0.01412 C -0.04948 -0.01528 -0.05039 -0.01644 -0.05092 -0.0176 C -0.05352 -0.02315 -0.05053 -0.01991 -0.05443 -0.02292 C -0.05586 -0.02824 -0.05534 -0.02871 -0.05808 -0.03172 C -0.05847 -0.03241 -0.05912 -0.03264 -0.0599 -0.03334 C -0.0612 -0.03542 -0.06394 -0.04051 -0.06394 -0.04028 C -0.06732 -0.03982 -0.07045 -0.03959 -0.0737 -0.03866 C -0.07448 -0.03843 -0.075 -0.0375 -0.07592 -0.03704 C -0.07709 -0.03635 -0.07813 -0.03588 -0.0793 -0.03519 C -0.08073 -0.03426 -0.08334 -0.03172 -0.08334 -0.03148 C -0.08386 -0.02986 -0.08399 -0.02778 -0.08477 -0.02639 C -0.08594 -0.02408 -0.08789 -0.02246 -0.08972 -0.02107 C -0.09414 -0.0132 -0.09232 -0.01713 -0.09506 -0.01065 C -0.10066 -0.01111 -0.10612 -0.01135 -0.11172 -0.0125 C -0.11263 -0.0125 -0.11368 -0.01273 -0.11446 -0.01412 C -0.11576 -0.01644 -0.11667 -0.01991 -0.11771 -0.02292 C -0.1181 -0.02408 -0.11862 -0.0257 -0.11941 -0.02639 C -0.12279 -0.03079 -0.1211 -0.02917 -0.12383 -0.03172 C -0.12474 -0.03287 -0.12787 -0.03912 -0.12904 -0.04051 C -0.12969 -0.04121 -0.13008 -0.04144 -0.13099 -0.04213 C -0.13178 -0.04306 -0.1323 -0.04468 -0.13321 -0.04584 C -0.13542 -0.04931 -0.13568 -0.04908 -0.13789 -0.05093 C -0.14388 -0.05047 -0.15039 -0.05116 -0.15664 -0.04931 C -0.15769 -0.04885 -0.15886 -0.04537 -0.16016 -0.04398 C -0.16068 -0.04306 -0.16185 -0.04283 -0.16276 -0.04213 C -0.16368 -0.04098 -0.16459 -0.03982 -0.1655 -0.03866 C -0.16641 -0.03797 -0.16706 -0.03797 -0.16745 -0.03704 C -0.16862 -0.03565 -0.16914 -0.03357 -0.16954 -0.03172 C -0.17123 -0.02732 -0.17214 -0.02292 -0.17396 -0.01945 C -0.17474 -0.01783 -0.17566 -0.0169 -0.17657 -0.01598 C -0.17839 -0.01412 -0.18151 -0.01158 -0.1836 -0.01065 C -0.18503 -0.00996 -0.18633 -0.00949 -0.18763 -0.0088 C -0.1892 -0.00903 -0.19883 -0.00857 -0.20287 -0.0125 C -0.20638 -0.01574 -0.20508 -0.01598 -0.20847 -0.02107 C -0.21042 -0.02454 -0.21133 -0.02408 -0.21316 -0.02824 C -0.21576 -0.03403 -0.21719 -0.03982 -0.22019 -0.04398 C -0.22071 -0.04491 -0.22136 -0.04491 -0.22201 -0.04584 C -0.22318 -0.04676 -0.2237 -0.04861 -0.22422 -0.04931 C -0.22566 -0.05047 -0.22722 -0.05047 -0.22865 -0.05093 C -0.23399 -0.05324 -0.2336 -0.05278 -0.24011 -0.0544 C -0.24857 -0.05973 -0.24493 -0.05834 -0.26159 -0.05278 C -0.2625 -0.05232 -0.26342 -0.05023 -0.26433 -0.04931 C -0.26563 -0.04792 -0.26849 -0.04584 -0.26849 -0.0456 C -0.27357 -0.03241 -0.26771 -0.0463 -0.27266 -0.03866 C -0.27748 -0.03148 -0.26993 -0.03843 -0.27605 -0.03334 C -0.27787 -0.03056 -0.27891 -0.02824 -0.28086 -0.02639 C -0.28178 -0.0257 -0.28269 -0.02547 -0.28373 -0.02477 C -0.28464 -0.02385 -0.28555 -0.02199 -0.28646 -0.02107 C -0.28829 -0.01922 -0.29245 -0.01829 -0.29428 -0.0176 C -0.30105 -0.01181 -0.30053 -0.01065 -0.31133 -0.01598 C -0.31211 -0.01621 -0.31211 -0.01991 -0.31263 -0.02107 C -0.31342 -0.02223 -0.31407 -0.02223 -0.31472 -0.02292 C -0.31732 -0.03565 -0.31472 -0.02454 -0.31875 -0.03704 C -0.31928 -0.03866 -0.31967 -0.04074 -0.32045 -0.04213 C -0.32318 -0.04838 -0.32722 -0.05324 -0.3306 -0.0544 L -0.33529 -0.05625 C -0.33842 -0.06158 -0.33789 -0.06158 -0.3431 -0.06158 C -0.35508 -0.06158 -0.36706 -0.06042 -0.37904 -0.05973 C -0.3823 -0.05162 -0.38034 -0.05579 -0.38503 -0.04746 C -0.38594 -0.0463 -0.38646 -0.04491 -0.38724 -0.04398 C -0.38829 -0.04283 -0.3892 -0.0419 -0.38985 -0.04051 C -0.39154 -0.0382 -0.39258 -0.03473 -0.39441 -0.03334 C -0.3948 -0.03287 -0.39558 -0.03241 -0.39649 -0.03172 C -0.3974 -0.03056 -0.39844 -0.02917 -0.39961 -0.02824 C -0.40183 -0.02639 -0.40456 -0.02547 -0.40664 -0.02477 C -0.41042 -0.02523 -0.41459 -0.025 -0.41836 -0.02639 C -0.41928 -0.02685 -0.41967 -0.02894 -0.42045 -0.02986 C -0.4224 -0.0331 -0.42357 -0.0331 -0.42539 -0.03704 C -0.4306 -0.04815 -0.42422 -0.03704 -0.42943 -0.04584 C -0.43217 -0.05533 -0.42943 -0.04723 -0.43282 -0.0544 C -0.43373 -0.05602 -0.43425 -0.0581 -0.43477 -0.05973 C -0.43659 -0.06366 -0.43724 -0.0632 -0.43894 -0.06505 C -0.43959 -0.06621 -0.4405 -0.06783 -0.44128 -0.06852 C -0.45235 -0.07894 -0.47071 -0.0706 -0.47852 -0.07037 C -0.47904 -0.06968 -0.47995 -0.06898 -0.48047 -0.06852 C -0.48138 -0.06783 -0.48256 -0.06783 -0.48321 -0.06667 C -0.48581 -0.06366 -0.48803 -0.05996 -0.49011 -0.05625 C -0.49102 -0.0551 -0.49141 -0.05371 -0.49232 -0.05278 C -0.49375 -0.05116 -0.49636 -0.04931 -0.49636 -0.04908 C -0.49727 -0.04746 -0.49805 -0.04537 -0.49909 -0.04398 C -0.49987 -0.04283 -0.50339 -0.04074 -0.50404 -0.04051 C -0.50834 -0.03797 -0.50769 -0.03866 -0.51289 -0.03704 C -0.51459 -0.03635 -0.51628 -0.03588 -0.51784 -0.03519 C -0.51901 -0.03473 -0.52032 -0.0338 -0.52123 -0.03334 C -0.52331 -0.03264 -0.52566 -0.03218 -0.52761 -0.03172 C -0.53073 -0.03287 -0.53464 -0.0338 -0.53776 -0.03519 C -0.53868 -0.03542 -0.53907 -0.03611 -0.53985 -0.03704 C -0.54401 -0.04329 -0.53685 -0.04028 -0.54545 -0.04746 C -0.54688 -0.04861 -0.54844 -0.04885 -0.54961 -0.05093 C -0.55013 -0.05209 -0.55092 -0.05371 -0.55157 -0.0544 C -0.5556 -0.05903 -0.55808 -0.05857 -0.56263 -0.06158 C -0.56667 -0.06389 -0.56446 -0.06273 -0.56888 -0.06505 C -0.57188 -0.06435 -0.57487 -0.06435 -0.57813 -0.0632 C -0.57943 -0.06273 -0.58073 -0.06088 -0.58217 -0.05973 C -0.58516 -0.05718 -0.58347 -0.0588 -0.58685 -0.0544 C -0.58842 -0.04838 -0.58842 -0.04792 -0.59102 -0.04213 C -0.59154 -0.04074 -0.59245 -0.04005 -0.59284 -0.03866 C -0.59662 -0.03172 -0.59232 -0.03912 -0.59571 -0.02986 C -0.59662 -0.02778 -0.59753 -0.02639 -0.59844 -0.02477 C -0.59909 -0.02338 -0.59974 -0.02199 -0.60039 -0.02107 C -0.60157 -0.01968 -0.60443 -0.0176 -0.60443 -0.01736 C -0.60691 -0.01158 -0.60521 -0.01528 -0.60951 -0.0125 C -0.61133 -0.01111 -0.61237 -0.00973 -0.6142 -0.00718 C -0.61888 -0.00764 -0.62305 -0.00787 -0.62735 -0.0088 C -0.628 -0.00903 -0.62878 -0.00973 -0.62917 -0.01065 C -0.62982 -0.01158 -0.63021 -0.01297 -0.6306 -0.01412 " pathEditMode="relative" rAng="0" ptsTypes="AAAAAAAAAAAAAAAAAAAAAAAAAAAAAAAAAAAAAAAAAAAAAAAAAAAAAAAAAAAAAAAAAAAAAAAAAAAAAAAAAAAAAAAAAAAAAAAAAAAAAAAAAAAAAAAAAAAAAA">
                                      <p:cBhvr>
                                        <p:cTn id="6" dur="4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536" y="-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posuvný panáč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5A15EC-88A3-42D5-9F41-F0DA18D0EA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06829"/>
            <a:ext cx="9577848" cy="3341716"/>
          </a:xfr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cs-CZ" dirty="0"/>
              <a:t>Hlavní sdělení slajdu na několik</a:t>
            </a:r>
            <a:br>
              <a:rPr lang="cs-CZ" dirty="0"/>
            </a:br>
            <a:r>
              <a:rPr lang="cs-CZ" dirty="0"/>
              <a:t>řádků. Písmo Franklin </a:t>
            </a:r>
            <a:r>
              <a:rPr lang="cs-CZ" dirty="0" err="1"/>
              <a:t>Gothic</a:t>
            </a:r>
            <a:r>
              <a:rPr lang="cs-CZ" dirty="0"/>
              <a:t> Medium, vel. 44b, barva černá 75%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66F9A0B-AF07-4B2A-86D6-1E7DEFB8505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4239491"/>
            <a:ext cx="10515600" cy="1937471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</a:lstStyle>
          <a:p>
            <a:pPr lvl="0"/>
            <a:r>
              <a:rPr lang="cs-CZ" dirty="0"/>
              <a:t>Upravte styly předlohy textu –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  <a:p>
            <a:pPr lvl="1"/>
            <a:r>
              <a:rPr lang="cs-CZ" dirty="0"/>
              <a:t>Druhá úroveň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Třetí úroveň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Čtvrtá úroveň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AA9B86F-8C18-4926-9973-DDB5D3B50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22.02.2022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DE944B0-ED6E-43E7-9F0A-69EE8A3D6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E24FA5-FC4D-43BD-8DF1-BE9BA64C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5A36DA88-B1C7-4742-959D-3E996B2765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29" t="12641" r="7407" b="24326"/>
          <a:stretch/>
        </p:blipFill>
        <p:spPr>
          <a:xfrm>
            <a:off x="10858361" y="368966"/>
            <a:ext cx="1162190" cy="1165711"/>
          </a:xfrm>
          <a:prstGeom prst="rect">
            <a:avLst/>
          </a:prstGeom>
        </p:spPr>
      </p:pic>
      <p:sp>
        <p:nvSpPr>
          <p:cNvPr id="15" name="Pravoúhlý trojúhelník 6">
            <a:extLst>
              <a:ext uri="{FF2B5EF4-FFF2-40B4-BE49-F238E27FC236}">
                <a16:creationId xmlns:a16="http://schemas.microsoft.com/office/drawing/2014/main" id="{8CE26FBE-586F-45DC-B493-34F648C764C2}"/>
              </a:ext>
            </a:extLst>
          </p:cNvPr>
          <p:cNvSpPr/>
          <p:nvPr userDrawn="1"/>
        </p:nvSpPr>
        <p:spPr>
          <a:xfrm rot="2700000" flipV="1">
            <a:off x="13693600" y="474560"/>
            <a:ext cx="4923156" cy="4885481"/>
          </a:xfrm>
          <a:custGeom>
            <a:avLst/>
            <a:gdLst>
              <a:gd name="connsiteX0" fmla="*/ 0 w 4556760"/>
              <a:gd name="connsiteY0" fmla="*/ 4734613 h 4734613"/>
              <a:gd name="connsiteX1" fmla="*/ 0 w 4556760"/>
              <a:gd name="connsiteY1" fmla="*/ 0 h 4734613"/>
              <a:gd name="connsiteX2" fmla="*/ 4556760 w 4556760"/>
              <a:gd name="connsiteY2" fmla="*/ 4734613 h 4734613"/>
              <a:gd name="connsiteX3" fmla="*/ 0 w 4556760"/>
              <a:gd name="connsiteY3" fmla="*/ 4734613 h 4734613"/>
              <a:gd name="connsiteX0" fmla="*/ 0 w 4567537"/>
              <a:gd name="connsiteY0" fmla="*/ 4896258 h 4896258"/>
              <a:gd name="connsiteX1" fmla="*/ 10777 w 4567537"/>
              <a:gd name="connsiteY1" fmla="*/ 0 h 4896258"/>
              <a:gd name="connsiteX2" fmla="*/ 4567537 w 4567537"/>
              <a:gd name="connsiteY2" fmla="*/ 4734613 h 4896258"/>
              <a:gd name="connsiteX3" fmla="*/ 0 w 4567537"/>
              <a:gd name="connsiteY3" fmla="*/ 4896258 h 4896258"/>
              <a:gd name="connsiteX0" fmla="*/ 0 w 4599866"/>
              <a:gd name="connsiteY0" fmla="*/ 4885481 h 4885481"/>
              <a:gd name="connsiteX1" fmla="*/ 43106 w 4599866"/>
              <a:gd name="connsiteY1" fmla="*/ 0 h 4885481"/>
              <a:gd name="connsiteX2" fmla="*/ 4599866 w 4599866"/>
              <a:gd name="connsiteY2" fmla="*/ 4734613 h 4885481"/>
              <a:gd name="connsiteX3" fmla="*/ 0 w 4599866"/>
              <a:gd name="connsiteY3" fmla="*/ 4885481 h 4885481"/>
              <a:gd name="connsiteX0" fmla="*/ 0 w 4847721"/>
              <a:gd name="connsiteY0" fmla="*/ 4885481 h 4885481"/>
              <a:gd name="connsiteX1" fmla="*/ 43106 w 4847721"/>
              <a:gd name="connsiteY1" fmla="*/ 0 h 4885481"/>
              <a:gd name="connsiteX2" fmla="*/ 4847721 w 4847721"/>
              <a:gd name="connsiteY2" fmla="*/ 4874705 h 4885481"/>
              <a:gd name="connsiteX3" fmla="*/ 0 w 4847721"/>
              <a:gd name="connsiteY3" fmla="*/ 4885481 h 4885481"/>
              <a:gd name="connsiteX0" fmla="*/ 0 w 4880050"/>
              <a:gd name="connsiteY0" fmla="*/ 4885481 h 4885481"/>
              <a:gd name="connsiteX1" fmla="*/ 43106 w 4880050"/>
              <a:gd name="connsiteY1" fmla="*/ 0 h 4885481"/>
              <a:gd name="connsiteX2" fmla="*/ 4880050 w 4880050"/>
              <a:gd name="connsiteY2" fmla="*/ 4885481 h 4885481"/>
              <a:gd name="connsiteX3" fmla="*/ 0 w 4880050"/>
              <a:gd name="connsiteY3" fmla="*/ 4885481 h 4885481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63928 h 4885481"/>
              <a:gd name="connsiteX3" fmla="*/ 0 w 4923156"/>
              <a:gd name="connsiteY3" fmla="*/ 4885481 h 4885481"/>
              <a:gd name="connsiteX0" fmla="*/ 0 w 4912380"/>
              <a:gd name="connsiteY0" fmla="*/ 4885481 h 4896256"/>
              <a:gd name="connsiteX1" fmla="*/ 43106 w 4912380"/>
              <a:gd name="connsiteY1" fmla="*/ 0 h 4896256"/>
              <a:gd name="connsiteX2" fmla="*/ 4912380 w 4912380"/>
              <a:gd name="connsiteY2" fmla="*/ 4896256 h 4896256"/>
              <a:gd name="connsiteX3" fmla="*/ 0 w 4912380"/>
              <a:gd name="connsiteY3" fmla="*/ 4885481 h 4896256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85479 h 4885481"/>
              <a:gd name="connsiteX3" fmla="*/ 0 w 4923156"/>
              <a:gd name="connsiteY3" fmla="*/ 4885481 h 4885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3156" h="4885481">
                <a:moveTo>
                  <a:pt x="0" y="4885481"/>
                </a:moveTo>
                <a:cubicBezTo>
                  <a:pt x="3592" y="3253395"/>
                  <a:pt x="39514" y="1632086"/>
                  <a:pt x="43106" y="0"/>
                </a:cubicBezTo>
                <a:lnTo>
                  <a:pt x="4923156" y="4885479"/>
                </a:lnTo>
                <a:lnTo>
                  <a:pt x="0" y="488548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DECCA68A-AA56-401A-9DC7-DCA5B34FB3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5" t="11990" r="50872" b="28708"/>
          <a:stretch/>
        </p:blipFill>
        <p:spPr>
          <a:xfrm>
            <a:off x="14040546" y="2029890"/>
            <a:ext cx="1117101" cy="1013525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D8107E26-D005-4CCA-8717-998C223C02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0" t="8190" r="7567" b="23686"/>
          <a:stretch/>
        </p:blipFill>
        <p:spPr>
          <a:xfrm>
            <a:off x="12878356" y="1967097"/>
            <a:ext cx="1162190" cy="1211302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5D1D980-C080-469F-AD99-18A8EC07E1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0" t="14925" r="52369" b="27621"/>
          <a:stretch/>
        </p:blipFill>
        <p:spPr>
          <a:xfrm>
            <a:off x="15488509" y="1967097"/>
            <a:ext cx="1075019" cy="101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6458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posuvný panáček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5A15EC-88A3-42D5-9F41-F0DA18D0EA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06829"/>
            <a:ext cx="9577848" cy="3341716"/>
          </a:xfr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cs-CZ" dirty="0"/>
              <a:t>Hlavní sdělení slajdu na několik</a:t>
            </a:r>
            <a:br>
              <a:rPr lang="cs-CZ" dirty="0"/>
            </a:br>
            <a:r>
              <a:rPr lang="cs-CZ" dirty="0"/>
              <a:t>řádků. Písmo Franklin </a:t>
            </a:r>
            <a:r>
              <a:rPr lang="cs-CZ" dirty="0" err="1"/>
              <a:t>Gothic</a:t>
            </a:r>
            <a:r>
              <a:rPr lang="cs-CZ" dirty="0"/>
              <a:t> Medium, vel. 44b, barva černá 75%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66F9A0B-AF07-4B2A-86D6-1E7DEFB8505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4239491"/>
            <a:ext cx="10515600" cy="1937471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</a:lstStyle>
          <a:p>
            <a:pPr lvl="0"/>
            <a:r>
              <a:rPr lang="cs-CZ" dirty="0"/>
              <a:t>Upravte styly předlohy textu –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  <a:p>
            <a:pPr lvl="1"/>
            <a:r>
              <a:rPr lang="cs-CZ" dirty="0"/>
              <a:t>Druhá úroveň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Třetí úroveň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Čtvrtá úroveň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AA9B86F-8C18-4926-9973-DDB5D3B50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22.02.2022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DE944B0-ED6E-43E7-9F0A-69EE8A3D6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E24FA5-FC4D-43BD-8DF1-BE9BA64C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sp>
        <p:nvSpPr>
          <p:cNvPr id="15" name="Pravoúhlý trojúhelník 6">
            <a:extLst>
              <a:ext uri="{FF2B5EF4-FFF2-40B4-BE49-F238E27FC236}">
                <a16:creationId xmlns:a16="http://schemas.microsoft.com/office/drawing/2014/main" id="{8CE26FBE-586F-45DC-B493-34F648C764C2}"/>
              </a:ext>
            </a:extLst>
          </p:cNvPr>
          <p:cNvSpPr/>
          <p:nvPr userDrawn="1"/>
        </p:nvSpPr>
        <p:spPr>
          <a:xfrm rot="2700000" flipV="1">
            <a:off x="13693600" y="474560"/>
            <a:ext cx="4923156" cy="4885481"/>
          </a:xfrm>
          <a:custGeom>
            <a:avLst/>
            <a:gdLst>
              <a:gd name="connsiteX0" fmla="*/ 0 w 4556760"/>
              <a:gd name="connsiteY0" fmla="*/ 4734613 h 4734613"/>
              <a:gd name="connsiteX1" fmla="*/ 0 w 4556760"/>
              <a:gd name="connsiteY1" fmla="*/ 0 h 4734613"/>
              <a:gd name="connsiteX2" fmla="*/ 4556760 w 4556760"/>
              <a:gd name="connsiteY2" fmla="*/ 4734613 h 4734613"/>
              <a:gd name="connsiteX3" fmla="*/ 0 w 4556760"/>
              <a:gd name="connsiteY3" fmla="*/ 4734613 h 4734613"/>
              <a:gd name="connsiteX0" fmla="*/ 0 w 4567537"/>
              <a:gd name="connsiteY0" fmla="*/ 4896258 h 4896258"/>
              <a:gd name="connsiteX1" fmla="*/ 10777 w 4567537"/>
              <a:gd name="connsiteY1" fmla="*/ 0 h 4896258"/>
              <a:gd name="connsiteX2" fmla="*/ 4567537 w 4567537"/>
              <a:gd name="connsiteY2" fmla="*/ 4734613 h 4896258"/>
              <a:gd name="connsiteX3" fmla="*/ 0 w 4567537"/>
              <a:gd name="connsiteY3" fmla="*/ 4896258 h 4896258"/>
              <a:gd name="connsiteX0" fmla="*/ 0 w 4599866"/>
              <a:gd name="connsiteY0" fmla="*/ 4885481 h 4885481"/>
              <a:gd name="connsiteX1" fmla="*/ 43106 w 4599866"/>
              <a:gd name="connsiteY1" fmla="*/ 0 h 4885481"/>
              <a:gd name="connsiteX2" fmla="*/ 4599866 w 4599866"/>
              <a:gd name="connsiteY2" fmla="*/ 4734613 h 4885481"/>
              <a:gd name="connsiteX3" fmla="*/ 0 w 4599866"/>
              <a:gd name="connsiteY3" fmla="*/ 4885481 h 4885481"/>
              <a:gd name="connsiteX0" fmla="*/ 0 w 4847721"/>
              <a:gd name="connsiteY0" fmla="*/ 4885481 h 4885481"/>
              <a:gd name="connsiteX1" fmla="*/ 43106 w 4847721"/>
              <a:gd name="connsiteY1" fmla="*/ 0 h 4885481"/>
              <a:gd name="connsiteX2" fmla="*/ 4847721 w 4847721"/>
              <a:gd name="connsiteY2" fmla="*/ 4874705 h 4885481"/>
              <a:gd name="connsiteX3" fmla="*/ 0 w 4847721"/>
              <a:gd name="connsiteY3" fmla="*/ 4885481 h 4885481"/>
              <a:gd name="connsiteX0" fmla="*/ 0 w 4880050"/>
              <a:gd name="connsiteY0" fmla="*/ 4885481 h 4885481"/>
              <a:gd name="connsiteX1" fmla="*/ 43106 w 4880050"/>
              <a:gd name="connsiteY1" fmla="*/ 0 h 4885481"/>
              <a:gd name="connsiteX2" fmla="*/ 4880050 w 4880050"/>
              <a:gd name="connsiteY2" fmla="*/ 4885481 h 4885481"/>
              <a:gd name="connsiteX3" fmla="*/ 0 w 4880050"/>
              <a:gd name="connsiteY3" fmla="*/ 4885481 h 4885481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63928 h 4885481"/>
              <a:gd name="connsiteX3" fmla="*/ 0 w 4923156"/>
              <a:gd name="connsiteY3" fmla="*/ 4885481 h 4885481"/>
              <a:gd name="connsiteX0" fmla="*/ 0 w 4912380"/>
              <a:gd name="connsiteY0" fmla="*/ 4885481 h 4896256"/>
              <a:gd name="connsiteX1" fmla="*/ 43106 w 4912380"/>
              <a:gd name="connsiteY1" fmla="*/ 0 h 4896256"/>
              <a:gd name="connsiteX2" fmla="*/ 4912380 w 4912380"/>
              <a:gd name="connsiteY2" fmla="*/ 4896256 h 4896256"/>
              <a:gd name="connsiteX3" fmla="*/ 0 w 4912380"/>
              <a:gd name="connsiteY3" fmla="*/ 4885481 h 4896256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85479 h 4885481"/>
              <a:gd name="connsiteX3" fmla="*/ 0 w 4923156"/>
              <a:gd name="connsiteY3" fmla="*/ 4885481 h 4885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3156" h="4885481">
                <a:moveTo>
                  <a:pt x="0" y="4885481"/>
                </a:moveTo>
                <a:cubicBezTo>
                  <a:pt x="3592" y="3253395"/>
                  <a:pt x="39514" y="1632086"/>
                  <a:pt x="43106" y="0"/>
                </a:cubicBezTo>
                <a:lnTo>
                  <a:pt x="4923156" y="4885479"/>
                </a:lnTo>
                <a:lnTo>
                  <a:pt x="0" y="488548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DECCA68A-AA56-401A-9DC7-DCA5B34FB3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5" t="11990" r="50872" b="28708"/>
          <a:stretch/>
        </p:blipFill>
        <p:spPr>
          <a:xfrm>
            <a:off x="14040546" y="2029890"/>
            <a:ext cx="1117101" cy="1013525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D8107E26-D005-4CCA-8717-998C223C02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0" t="8190" r="7567" b="23686"/>
          <a:stretch/>
        </p:blipFill>
        <p:spPr>
          <a:xfrm>
            <a:off x="12878356" y="1967097"/>
            <a:ext cx="1162190" cy="1211302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5D1D980-C080-469F-AD99-18A8EC07E1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0" t="14925" r="52369" b="27621"/>
          <a:stretch/>
        </p:blipFill>
        <p:spPr>
          <a:xfrm>
            <a:off x="15488509" y="1967097"/>
            <a:ext cx="1075019" cy="101352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D9E6F53F-057B-4936-92D7-FABB96CB2D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29" t="12641" r="7407" b="24326"/>
          <a:stretch/>
        </p:blipFill>
        <p:spPr>
          <a:xfrm>
            <a:off x="10849298" y="1799448"/>
            <a:ext cx="1162190" cy="116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6549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posuvný panáček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5A15EC-88A3-42D5-9F41-F0DA18D0EA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06829"/>
            <a:ext cx="9577848" cy="3341716"/>
          </a:xfr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cs-CZ" dirty="0"/>
              <a:t>Hlavní sdělení slajdu na několik</a:t>
            </a:r>
            <a:br>
              <a:rPr lang="cs-CZ" dirty="0"/>
            </a:br>
            <a:r>
              <a:rPr lang="cs-CZ" dirty="0"/>
              <a:t>řádků. Písmo Franklin </a:t>
            </a:r>
            <a:r>
              <a:rPr lang="cs-CZ" dirty="0" err="1"/>
              <a:t>Gothic</a:t>
            </a:r>
            <a:r>
              <a:rPr lang="cs-CZ" dirty="0"/>
              <a:t> Medium, vel. 44b, barva černá 75%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66F9A0B-AF07-4B2A-86D6-1E7DEFB8505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4239491"/>
            <a:ext cx="10515600" cy="1937471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</a:lstStyle>
          <a:p>
            <a:pPr lvl="0"/>
            <a:r>
              <a:rPr lang="cs-CZ" dirty="0"/>
              <a:t>Upravte styly předlohy textu –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  <a:p>
            <a:pPr lvl="1"/>
            <a:r>
              <a:rPr lang="cs-CZ" dirty="0"/>
              <a:t>Druhá úroveň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Třetí úroveň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Čtvrtá úroveň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AA9B86F-8C18-4926-9973-DDB5D3B50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22.02.2022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DE944B0-ED6E-43E7-9F0A-69EE8A3D6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E24FA5-FC4D-43BD-8DF1-BE9BA64C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sp>
        <p:nvSpPr>
          <p:cNvPr id="15" name="Pravoúhlý trojúhelník 6">
            <a:extLst>
              <a:ext uri="{FF2B5EF4-FFF2-40B4-BE49-F238E27FC236}">
                <a16:creationId xmlns:a16="http://schemas.microsoft.com/office/drawing/2014/main" id="{8CE26FBE-586F-45DC-B493-34F648C764C2}"/>
              </a:ext>
            </a:extLst>
          </p:cNvPr>
          <p:cNvSpPr/>
          <p:nvPr userDrawn="1"/>
        </p:nvSpPr>
        <p:spPr>
          <a:xfrm rot="2700000" flipV="1">
            <a:off x="13693600" y="474560"/>
            <a:ext cx="4923156" cy="4885481"/>
          </a:xfrm>
          <a:custGeom>
            <a:avLst/>
            <a:gdLst>
              <a:gd name="connsiteX0" fmla="*/ 0 w 4556760"/>
              <a:gd name="connsiteY0" fmla="*/ 4734613 h 4734613"/>
              <a:gd name="connsiteX1" fmla="*/ 0 w 4556760"/>
              <a:gd name="connsiteY1" fmla="*/ 0 h 4734613"/>
              <a:gd name="connsiteX2" fmla="*/ 4556760 w 4556760"/>
              <a:gd name="connsiteY2" fmla="*/ 4734613 h 4734613"/>
              <a:gd name="connsiteX3" fmla="*/ 0 w 4556760"/>
              <a:gd name="connsiteY3" fmla="*/ 4734613 h 4734613"/>
              <a:gd name="connsiteX0" fmla="*/ 0 w 4567537"/>
              <a:gd name="connsiteY0" fmla="*/ 4896258 h 4896258"/>
              <a:gd name="connsiteX1" fmla="*/ 10777 w 4567537"/>
              <a:gd name="connsiteY1" fmla="*/ 0 h 4896258"/>
              <a:gd name="connsiteX2" fmla="*/ 4567537 w 4567537"/>
              <a:gd name="connsiteY2" fmla="*/ 4734613 h 4896258"/>
              <a:gd name="connsiteX3" fmla="*/ 0 w 4567537"/>
              <a:gd name="connsiteY3" fmla="*/ 4896258 h 4896258"/>
              <a:gd name="connsiteX0" fmla="*/ 0 w 4599866"/>
              <a:gd name="connsiteY0" fmla="*/ 4885481 h 4885481"/>
              <a:gd name="connsiteX1" fmla="*/ 43106 w 4599866"/>
              <a:gd name="connsiteY1" fmla="*/ 0 h 4885481"/>
              <a:gd name="connsiteX2" fmla="*/ 4599866 w 4599866"/>
              <a:gd name="connsiteY2" fmla="*/ 4734613 h 4885481"/>
              <a:gd name="connsiteX3" fmla="*/ 0 w 4599866"/>
              <a:gd name="connsiteY3" fmla="*/ 4885481 h 4885481"/>
              <a:gd name="connsiteX0" fmla="*/ 0 w 4847721"/>
              <a:gd name="connsiteY0" fmla="*/ 4885481 h 4885481"/>
              <a:gd name="connsiteX1" fmla="*/ 43106 w 4847721"/>
              <a:gd name="connsiteY1" fmla="*/ 0 h 4885481"/>
              <a:gd name="connsiteX2" fmla="*/ 4847721 w 4847721"/>
              <a:gd name="connsiteY2" fmla="*/ 4874705 h 4885481"/>
              <a:gd name="connsiteX3" fmla="*/ 0 w 4847721"/>
              <a:gd name="connsiteY3" fmla="*/ 4885481 h 4885481"/>
              <a:gd name="connsiteX0" fmla="*/ 0 w 4880050"/>
              <a:gd name="connsiteY0" fmla="*/ 4885481 h 4885481"/>
              <a:gd name="connsiteX1" fmla="*/ 43106 w 4880050"/>
              <a:gd name="connsiteY1" fmla="*/ 0 h 4885481"/>
              <a:gd name="connsiteX2" fmla="*/ 4880050 w 4880050"/>
              <a:gd name="connsiteY2" fmla="*/ 4885481 h 4885481"/>
              <a:gd name="connsiteX3" fmla="*/ 0 w 4880050"/>
              <a:gd name="connsiteY3" fmla="*/ 4885481 h 4885481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63928 h 4885481"/>
              <a:gd name="connsiteX3" fmla="*/ 0 w 4923156"/>
              <a:gd name="connsiteY3" fmla="*/ 4885481 h 4885481"/>
              <a:gd name="connsiteX0" fmla="*/ 0 w 4912380"/>
              <a:gd name="connsiteY0" fmla="*/ 4885481 h 4896256"/>
              <a:gd name="connsiteX1" fmla="*/ 43106 w 4912380"/>
              <a:gd name="connsiteY1" fmla="*/ 0 h 4896256"/>
              <a:gd name="connsiteX2" fmla="*/ 4912380 w 4912380"/>
              <a:gd name="connsiteY2" fmla="*/ 4896256 h 4896256"/>
              <a:gd name="connsiteX3" fmla="*/ 0 w 4912380"/>
              <a:gd name="connsiteY3" fmla="*/ 4885481 h 4896256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85479 h 4885481"/>
              <a:gd name="connsiteX3" fmla="*/ 0 w 4923156"/>
              <a:gd name="connsiteY3" fmla="*/ 4885481 h 4885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3156" h="4885481">
                <a:moveTo>
                  <a:pt x="0" y="4885481"/>
                </a:moveTo>
                <a:cubicBezTo>
                  <a:pt x="3592" y="3253395"/>
                  <a:pt x="39514" y="1632086"/>
                  <a:pt x="43106" y="0"/>
                </a:cubicBezTo>
                <a:lnTo>
                  <a:pt x="4923156" y="4885479"/>
                </a:lnTo>
                <a:lnTo>
                  <a:pt x="0" y="488548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DECCA68A-AA56-401A-9DC7-DCA5B34FB3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5" t="11990" r="50872" b="28708"/>
          <a:stretch/>
        </p:blipFill>
        <p:spPr>
          <a:xfrm>
            <a:off x="14040546" y="2029890"/>
            <a:ext cx="1117101" cy="1013525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D8107E26-D005-4CCA-8717-998C223C02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0" t="8190" r="7567" b="23686"/>
          <a:stretch/>
        </p:blipFill>
        <p:spPr>
          <a:xfrm>
            <a:off x="12878356" y="1967097"/>
            <a:ext cx="1162190" cy="1211302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5D1D980-C080-469F-AD99-18A8EC07E1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0" t="14925" r="52369" b="27621"/>
          <a:stretch/>
        </p:blipFill>
        <p:spPr>
          <a:xfrm>
            <a:off x="15488509" y="1967097"/>
            <a:ext cx="1075019" cy="101352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D9E6F53F-057B-4936-92D7-FABB96CB2D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29" t="12641" r="7407" b="24326"/>
          <a:stretch/>
        </p:blipFill>
        <p:spPr>
          <a:xfrm>
            <a:off x="10858360" y="3209489"/>
            <a:ext cx="1162190" cy="116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889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01D421E6-68F3-4714-893E-1C18E70FA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8BF67A09-97F6-473C-8698-167BFB7900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2944254-6B6E-4869-B45D-EC9A9F2C98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F4815F-6B4B-4827-8E26-539E1BC6F3AF}" type="datetimeFigureOut">
              <a:rPr lang="cs-CZ" smtClean="0"/>
              <a:t>22.02.2022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27FF512-A142-447E-A050-EB6D270534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3BB9FFE-7BB3-4A06-A6B5-751F7EFC5B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5937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715" r:id="rId2"/>
    <p:sldLayoutId id="2147483694" r:id="rId3"/>
    <p:sldLayoutId id="2147483695" r:id="rId4"/>
    <p:sldLayoutId id="2147483714" r:id="rId5"/>
    <p:sldLayoutId id="2147483661" r:id="rId6"/>
    <p:sldLayoutId id="2147483684" r:id="rId7"/>
    <p:sldLayoutId id="2147483698" r:id="rId8"/>
    <p:sldLayoutId id="2147483716" r:id="rId9"/>
    <p:sldLayoutId id="2147483717" r:id="rId10"/>
    <p:sldLayoutId id="2147483712" r:id="rId11"/>
    <p:sldLayoutId id="2147483718" r:id="rId12"/>
    <p:sldLayoutId id="2147483719" r:id="rId13"/>
    <p:sldLayoutId id="2147483720" r:id="rId14"/>
    <p:sldLayoutId id="2147483713" r:id="rId15"/>
    <p:sldLayoutId id="2147483654" r:id="rId16"/>
    <p:sldLayoutId id="2147483708" r:id="rId17"/>
    <p:sldLayoutId id="2147483709" r:id="rId18"/>
    <p:sldLayoutId id="2147483685" r:id="rId19"/>
    <p:sldLayoutId id="2147483692" r:id="rId20"/>
    <p:sldLayoutId id="2147483678" r:id="rId21"/>
    <p:sldLayoutId id="2147483710" r:id="rId22"/>
    <p:sldLayoutId id="2147483653" r:id="rId23"/>
    <p:sldLayoutId id="2147483655" r:id="rId24"/>
    <p:sldLayoutId id="2147483656" r:id="rId25"/>
    <p:sldLayoutId id="2147483657" r:id="rId26"/>
    <p:sldLayoutId id="2147483658" r:id="rId27"/>
    <p:sldLayoutId id="2147483659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7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5.jpeg"/><Relationship Id="rId4" Type="http://schemas.openxmlformats.org/officeDocument/2006/relationships/image" Target="../media/image6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7" Type="http://schemas.openxmlformats.org/officeDocument/2006/relationships/image" Target="../media/image85.jp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4.jpg"/><Relationship Id="rId5" Type="http://schemas.openxmlformats.org/officeDocument/2006/relationships/image" Target="../media/image83.jpg"/><Relationship Id="rId4" Type="http://schemas.openxmlformats.org/officeDocument/2006/relationships/image" Target="../media/image82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G"/><Relationship Id="rId3" Type="http://schemas.openxmlformats.org/officeDocument/2006/relationships/image" Target="../media/image90.jpeg"/><Relationship Id="rId7" Type="http://schemas.openxmlformats.org/officeDocument/2006/relationships/image" Target="../media/image94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apy.cz/" TargetMode="Externa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7"/>
            <a:ext cx="12192000" cy="8097672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56996616-7882-4AB1-92BE-A35480E3C1E0}"/>
              </a:ext>
            </a:extLst>
          </p:cNvPr>
          <p:cNvSpPr txBox="1"/>
          <p:nvPr/>
        </p:nvSpPr>
        <p:spPr>
          <a:xfrm>
            <a:off x="767408" y="448510"/>
            <a:ext cx="525658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>
                <a:solidFill>
                  <a:schemeClr val="bg1"/>
                </a:solidFill>
                <a:latin typeface="Franklin Gothic Demi" panose="020B0703020102020204" pitchFamily="34" charset="0"/>
              </a:rPr>
              <a:t>Cestou ze školy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9A0002A-A7FA-42F7-A24E-8DE0F365B2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1321"/>
          <a:stretch/>
        </p:blipFill>
        <p:spPr>
          <a:xfrm>
            <a:off x="10672024" y="1638054"/>
            <a:ext cx="1200616" cy="84956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4FB1994-B01A-4805-AA62-BCEF1F582B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2024" y="543121"/>
            <a:ext cx="1200616" cy="1100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4791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Děti cestou ze školy…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Před 70 lety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9552384" y="1681163"/>
            <a:ext cx="1803004" cy="823912"/>
          </a:xfrm>
        </p:spPr>
        <p:txBody>
          <a:bodyPr/>
          <a:lstStyle/>
          <a:p>
            <a:r>
              <a:rPr lang="cs-CZ" dirty="0"/>
              <a:t>Dnes</a:t>
            </a:r>
          </a:p>
        </p:txBody>
      </p:sp>
      <p:sp>
        <p:nvSpPr>
          <p:cNvPr id="7" name="Zástupný symbol pro obsah 6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7848500" cy="368458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dirty="0"/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4"/>
          </p:nvPr>
        </p:nvSpPr>
        <p:spPr>
          <a:xfrm>
            <a:off x="4871864" y="2505075"/>
            <a:ext cx="6483524" cy="368458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08910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2FEB181-7FB5-4688-9356-924400BE81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8696" y="-1035496"/>
            <a:ext cx="12385376" cy="7941341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7FADF282-D1D8-4AD3-B949-4CA7DFE30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49" y="-171400"/>
            <a:ext cx="10515600" cy="1325563"/>
          </a:xfrm>
        </p:spPr>
        <p:txBody>
          <a:bodyPr/>
          <a:lstStyle/>
          <a:p>
            <a:r>
              <a:rPr lang="cs-CZ" dirty="0"/>
              <a:t>Kdo chodil bos do školy?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933216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Děti odpoledne po škole…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Před 70 lety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9552384" y="1681163"/>
            <a:ext cx="1803004" cy="823912"/>
          </a:xfrm>
        </p:spPr>
        <p:txBody>
          <a:bodyPr/>
          <a:lstStyle/>
          <a:p>
            <a:r>
              <a:rPr lang="cs-CZ" dirty="0"/>
              <a:t>Dnes</a:t>
            </a:r>
          </a:p>
        </p:txBody>
      </p:sp>
      <p:sp>
        <p:nvSpPr>
          <p:cNvPr id="7" name="Zástupný symbol pro obsah 6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7848500" cy="368458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dirty="0"/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4"/>
          </p:nvPr>
        </p:nvSpPr>
        <p:spPr>
          <a:xfrm>
            <a:off x="4871864" y="2505075"/>
            <a:ext cx="6483524" cy="368458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544475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79EBAF-E1FB-4147-8933-B4ABE63DB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Franklin Gothic Book" panose="020B0503020102020204" pitchFamily="34" charset="0"/>
              </a:rPr>
              <a:t>Děti se staraly po škole o zvířata.</a:t>
            </a:r>
            <a:endParaRPr lang="en-GB" dirty="0">
              <a:latin typeface="Franklin Gothic Book" panose="020B0503020102020204" pitchFamily="34" charset="0"/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BA7BBE31-77BB-40EB-9757-D41897A68F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432" y="1484784"/>
            <a:ext cx="6890760" cy="4902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6013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9B80CA-8460-4DD9-B2BB-24B2578EF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797152"/>
            <a:ext cx="10515600" cy="1325563"/>
          </a:xfrm>
        </p:spPr>
        <p:txBody>
          <a:bodyPr/>
          <a:lstStyle/>
          <a:p>
            <a:r>
              <a:rPr lang="cs-CZ" dirty="0"/>
              <a:t>Koho rodiče pustili nejdál? </a:t>
            </a:r>
            <a:endParaRPr lang="en-GB" dirty="0"/>
          </a:p>
        </p:txBody>
      </p:sp>
      <p:pic>
        <p:nvPicPr>
          <p:cNvPr id="4" name="Obrázek 3" descr="Obsah obrázku fotka, budova, vsedě, židle&#10;&#10;Popis byl vytvořen automaticky">
            <a:extLst>
              <a:ext uri="{FF2B5EF4-FFF2-40B4-BE49-F238E27FC236}">
                <a16:creationId xmlns:a16="http://schemas.microsoft.com/office/drawing/2014/main" id="{3C1C5BA9-AC8C-432D-A8C9-E48C2E7C97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5" t="3023" r="3965" b="15356"/>
          <a:stretch/>
        </p:blipFill>
        <p:spPr>
          <a:xfrm>
            <a:off x="361154" y="761180"/>
            <a:ext cx="3073884" cy="4180332"/>
          </a:xfrm>
          <a:prstGeom prst="rect">
            <a:avLst/>
          </a:prstGeom>
        </p:spPr>
      </p:pic>
      <p:pic>
        <p:nvPicPr>
          <p:cNvPr id="8" name="Obrázek 7" descr="Obsah obrázku tráva, exteriér, osoba, vsedě&#10;&#10;Popis byl vytvořen automaticky">
            <a:extLst>
              <a:ext uri="{FF2B5EF4-FFF2-40B4-BE49-F238E27FC236}">
                <a16:creationId xmlns:a16="http://schemas.microsoft.com/office/drawing/2014/main" id="{FD47FDD9-A7C7-41C1-B4BC-13D05F98C9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513" y="553813"/>
            <a:ext cx="2979420" cy="4180332"/>
          </a:xfrm>
          <a:prstGeom prst="rect">
            <a:avLst/>
          </a:prstGeom>
        </p:spPr>
      </p:pic>
      <p:pic>
        <p:nvPicPr>
          <p:cNvPr id="12" name="Obrázek 11" descr="Obsah obrázku tráva, exteriér, fotka, pole&#10;&#10;Popis byl vytvořen automaticky">
            <a:extLst>
              <a:ext uri="{FF2B5EF4-FFF2-40B4-BE49-F238E27FC236}">
                <a16:creationId xmlns:a16="http://schemas.microsoft.com/office/drawing/2014/main" id="{F5BB514A-458C-4B5C-828C-5825168FB79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2" t="9236" r="18090" b="6107"/>
          <a:stretch/>
        </p:blipFill>
        <p:spPr>
          <a:xfrm>
            <a:off x="6801193" y="771779"/>
            <a:ext cx="3039888" cy="4179846"/>
          </a:xfrm>
          <a:prstGeom prst="rect">
            <a:avLst/>
          </a:prstGeom>
        </p:spPr>
      </p:pic>
      <p:pic>
        <p:nvPicPr>
          <p:cNvPr id="14" name="Obrázek 13" descr="Obsah obrázku fotka, interiér, místnost, staré&#10;&#10;Popis byl vytvořen automaticky">
            <a:extLst>
              <a:ext uri="{FF2B5EF4-FFF2-40B4-BE49-F238E27FC236}">
                <a16:creationId xmlns:a16="http://schemas.microsoft.com/office/drawing/2014/main" id="{F00D12D1-F44B-4CD0-9907-48BECBCBB56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63" t="20801" r="45039" b="55050"/>
          <a:stretch/>
        </p:blipFill>
        <p:spPr>
          <a:xfrm>
            <a:off x="10061407" y="554299"/>
            <a:ext cx="1554660" cy="417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0727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Jak daleko od domu smíte chodit sami?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8" name="Zástupný obsah 7" descr="Obsah obrázku text, mapa&#10;&#10;Popis byl vytvořen automaticky">
            <a:extLst>
              <a:ext uri="{FF2B5EF4-FFF2-40B4-BE49-F238E27FC236}">
                <a16:creationId xmlns:a16="http://schemas.microsoft.com/office/drawing/2014/main" id="{F988E1EB-D363-4249-BC59-C91EC1201CD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556792"/>
            <a:ext cx="6209559" cy="4632871"/>
          </a:xfrm>
        </p:spPr>
      </p:pic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7388968" y="1556792"/>
            <a:ext cx="3963244" cy="3408735"/>
          </a:xfrm>
        </p:spPr>
        <p:txBody>
          <a:bodyPr/>
          <a:lstStyle/>
          <a:p>
            <a:r>
              <a:rPr lang="cs-CZ" dirty="0"/>
              <a:t>Smíte přes silnici?</a:t>
            </a:r>
          </a:p>
          <a:p>
            <a:r>
              <a:rPr lang="cs-CZ" dirty="0"/>
              <a:t>Za trať?</a:t>
            </a:r>
          </a:p>
          <a:p>
            <a:r>
              <a:rPr lang="cs-CZ" dirty="0"/>
              <a:t>K rybníku?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B3B1A82-7C1C-4768-8AD0-D1F6DE5D51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8127" y="3284984"/>
            <a:ext cx="2097615" cy="286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368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9FE8ED-38F9-4895-A63F-70272E69E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Franklin Gothic Book" panose="020B0503020102020204" pitchFamily="34" charset="0"/>
              </a:rPr>
              <a:t>Jak změřím vzdálenost na mapě – měřítko</a:t>
            </a:r>
            <a:endParaRPr lang="en-GB" dirty="0">
              <a:latin typeface="Franklin Gothic Book" panose="020B0503020102020204" pitchFamily="34" charset="0"/>
            </a:endParaRP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FAD073F-122D-4B02-9D0D-B1859BA96E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>
                <a:latin typeface="Franklin Gothic Book" panose="020B0503020102020204" pitchFamily="34" charset="0"/>
              </a:rPr>
              <a:t>Na papírové mapě odhadnu podle měřítka. </a:t>
            </a:r>
            <a:endParaRPr lang="en-GB" dirty="0">
              <a:latin typeface="Franklin Gothic Book" panose="020B0503020102020204" pitchFamily="34" charset="0"/>
            </a:endParaRP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2C6BA144-5FDB-4185-B257-94E98FC2CA77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cs-CZ" dirty="0">
                <a:latin typeface="Franklin Gothic Book" panose="020B0503020102020204" pitchFamily="34" charset="0"/>
              </a:rPr>
              <a:t>Odhaduji (krokuji prsty) nebo použiji provázek, odměřím 100 metrů podle měřítka                  a pokládám na ulice.</a:t>
            </a:r>
            <a:endParaRPr lang="en-GB" dirty="0">
              <a:latin typeface="Franklin Gothic Book" panose="020B0503020102020204" pitchFamily="34" charset="0"/>
            </a:endParaRPr>
          </a:p>
          <a:p>
            <a:endParaRPr lang="en-GB" dirty="0"/>
          </a:p>
        </p:txBody>
      </p:sp>
      <p:pic>
        <p:nvPicPr>
          <p:cNvPr id="16" name="Zástupný obsah 15">
            <a:extLst>
              <a:ext uri="{FF2B5EF4-FFF2-40B4-BE49-F238E27FC236}">
                <a16:creationId xmlns:a16="http://schemas.microsoft.com/office/drawing/2014/main" id="{EECF3A61-4FBC-429D-99B3-57BCC7386FD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4104" t="21244" r="33702" b="5946"/>
          <a:stretch/>
        </p:blipFill>
        <p:spPr>
          <a:xfrm>
            <a:off x="851691" y="2708919"/>
            <a:ext cx="5157787" cy="3480743"/>
          </a:xfrm>
        </p:spPr>
      </p:pic>
    </p:spTree>
    <p:extLst>
      <p:ext uri="{BB962C8B-B14F-4D97-AF65-F5344CB8AC3E}">
        <p14:creationId xmlns:p14="http://schemas.microsoft.com/office/powerpoint/2010/main" val="30524939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9FE8ED-38F9-4895-A63F-70272E69E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Jak změřím vzdálenost na mapě</a:t>
            </a:r>
            <a:endParaRPr lang="en-GB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FAD073F-122D-4B02-9D0D-B1859BA96E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688260" cy="823912"/>
          </a:xfrm>
        </p:spPr>
        <p:txBody>
          <a:bodyPr>
            <a:noAutofit/>
          </a:bodyPr>
          <a:lstStyle/>
          <a:p>
            <a:r>
              <a:rPr lang="cs-CZ" b="0" dirty="0"/>
              <a:t>Na mapy.cz vpravo dole </a:t>
            </a:r>
          </a:p>
          <a:p>
            <a:r>
              <a:rPr lang="cs-CZ" b="0" dirty="0"/>
              <a:t>panel Nástroje: Měření vzdálenost a plochy</a:t>
            </a:r>
            <a:endParaRPr lang="en-GB" b="0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9882E85A-C8CC-4966-B6FB-7B8F02A11C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72064" y="2296963"/>
            <a:ext cx="5183188" cy="823912"/>
          </a:xfrm>
        </p:spPr>
        <p:txBody>
          <a:bodyPr>
            <a:normAutofit fontScale="85000" lnSpcReduction="10000"/>
          </a:bodyPr>
          <a:lstStyle/>
          <a:p>
            <a:r>
              <a:rPr lang="cs-CZ" b="0" dirty="0" err="1"/>
              <a:t>Odklikám</a:t>
            </a:r>
            <a:r>
              <a:rPr lang="cs-CZ" b="0" dirty="0"/>
              <a:t> ulicemi a kliknu na Ukončit měření. </a:t>
            </a:r>
          </a:p>
          <a:p>
            <a:r>
              <a:rPr lang="cs-CZ" b="0" dirty="0"/>
              <a:t>Vpravo se mi ukáže vzdálenost v metrech.</a:t>
            </a:r>
            <a:endParaRPr lang="en-GB" b="0" dirty="0"/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D98F0D7E-E879-44CC-B8B8-A5BDF0C51D24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2"/>
          <a:srcRect l="122" t="10076" b="4711"/>
          <a:stretch/>
        </p:blipFill>
        <p:spPr>
          <a:xfrm>
            <a:off x="6178514" y="3197874"/>
            <a:ext cx="5176873" cy="2607266"/>
          </a:xfrm>
        </p:spPr>
      </p:pic>
      <p:pic>
        <p:nvPicPr>
          <p:cNvPr id="12" name="Zástupný obsah 11">
            <a:extLst>
              <a:ext uri="{FF2B5EF4-FFF2-40B4-BE49-F238E27FC236}">
                <a16:creationId xmlns:a16="http://schemas.microsoft.com/office/drawing/2014/main" id="{93C56912-ECBD-4B85-BCE4-F1D29FEB38A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t="5795" r="32131" b="4131"/>
          <a:stretch/>
        </p:blipFill>
        <p:spPr>
          <a:xfrm>
            <a:off x="911424" y="2661697"/>
            <a:ext cx="4248472" cy="3168353"/>
          </a:xfrm>
        </p:spPr>
      </p:pic>
    </p:spTree>
    <p:extLst>
      <p:ext uri="{BB962C8B-B14F-4D97-AF65-F5344CB8AC3E}">
        <p14:creationId xmlns:p14="http://schemas.microsoft.com/office/powerpoint/2010/main" val="15856130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048DE3-FCA6-4638-9B34-DBC5D4D8E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Franklin Gothic Book" panose="020B0503020102020204" pitchFamily="34" charset="0"/>
              </a:rPr>
              <a:t>S kým si děti venku hrály?</a:t>
            </a:r>
            <a:endParaRPr lang="en-GB" dirty="0">
              <a:latin typeface="Franklin Gothic Book" panose="020B0503020102020204" pitchFamily="34" charset="0"/>
            </a:endParaRP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B34B1F3-8FB6-4D6C-8790-4892C86361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Zástupný obsah 7" descr="Obsah obrázku tráva, exteriér, zvíře, savci&#10;&#10;Popis byl vytvořen automaticky">
            <a:extLst>
              <a:ext uri="{FF2B5EF4-FFF2-40B4-BE49-F238E27FC236}">
                <a16:creationId xmlns:a16="http://schemas.microsoft.com/office/drawing/2014/main" id="{34EC66CC-D09B-4F2F-BD89-67E75B745D9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702" y="1484784"/>
            <a:ext cx="7404126" cy="4936083"/>
          </a:xfrm>
        </p:spPr>
      </p:pic>
    </p:spTree>
    <p:extLst>
      <p:ext uri="{BB962C8B-B14F-4D97-AF65-F5344CB8AC3E}">
        <p14:creationId xmlns:p14="http://schemas.microsoft.com/office/powerpoint/2010/main" val="802122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704" y="-1323529"/>
            <a:ext cx="12432704" cy="8291898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528736" y="188640"/>
            <a:ext cx="10515600" cy="1325563"/>
          </a:xfrm>
        </p:spPr>
        <p:txBody>
          <a:bodyPr>
            <a:normAutofit/>
          </a:bodyPr>
          <a:lstStyle/>
          <a:p>
            <a:r>
              <a:rPr lang="cs-CZ" dirty="0"/>
              <a:t>Čeho se dnes rodiče a děti mohou obávat?</a:t>
            </a:r>
          </a:p>
        </p:txBody>
      </p:sp>
    </p:spTree>
    <p:extLst>
      <p:ext uri="{BB962C8B-B14F-4D97-AF65-F5344CB8AC3E}">
        <p14:creationId xmlns:p14="http://schemas.microsoft.com/office/powerpoint/2010/main" val="21909268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0" y="-315416"/>
            <a:ext cx="12319198" cy="7930966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528736" y="1052736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cs-CZ" dirty="0"/>
              <a:t>Děti ze školy chodily pěšky cestou mezi poli a loukami, přes potoky a kolem sadů.</a:t>
            </a:r>
          </a:p>
        </p:txBody>
      </p:sp>
    </p:spTree>
    <p:extLst>
      <p:ext uri="{BB962C8B-B14F-4D97-AF65-F5344CB8AC3E}">
        <p14:creationId xmlns:p14="http://schemas.microsoft.com/office/powerpoint/2010/main" val="19655989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BAEDB463-2BEF-4024-BE18-EEDCCF07C8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417" b="5502"/>
          <a:stretch/>
        </p:blipFill>
        <p:spPr>
          <a:xfrm>
            <a:off x="18595" y="-603448"/>
            <a:ext cx="12303017" cy="7461448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E4F6D033-EC85-4AC5-AF9A-F27E0057F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94" y="332656"/>
            <a:ext cx="10184293" cy="1325563"/>
          </a:xfrm>
        </p:spPr>
        <p:txBody>
          <a:bodyPr/>
          <a:lstStyle/>
          <a:p>
            <a:r>
              <a:rPr lang="cs-CZ" dirty="0"/>
              <a:t>Místa, kde byly ještě v 50. letech louky a potoky, jsou dnes zastavěná.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11667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0A34A7-55EA-4A4B-A8F0-DE397E858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12712" y="260648"/>
            <a:ext cx="10515600" cy="1325563"/>
          </a:xfrm>
        </p:spPr>
        <p:txBody>
          <a:bodyPr/>
          <a:lstStyle/>
          <a:p>
            <a:r>
              <a:rPr lang="cs-CZ" dirty="0"/>
              <a:t>Co zmizelo?</a:t>
            </a:r>
            <a:endParaRPr lang="en-GB" dirty="0"/>
          </a:p>
        </p:txBody>
      </p:sp>
      <p:pic>
        <p:nvPicPr>
          <p:cNvPr id="3" name="Zástupný obsah 9" descr="Obsah obrázku zvíře, osoba, žába, ruka&#10;&#10;Popis byl vytvořen automaticky">
            <a:extLst>
              <a:ext uri="{FF2B5EF4-FFF2-40B4-BE49-F238E27FC236}">
                <a16:creationId xmlns:a16="http://schemas.microsoft.com/office/drawing/2014/main" id="{C93E3D9F-5D9F-4ED5-8714-D02C3A2714C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64" y="1275345"/>
            <a:ext cx="3816424" cy="2520280"/>
          </a:xfrm>
          <a:prstGeom prst="rect">
            <a:avLst/>
          </a:prstGeom>
        </p:spPr>
      </p:pic>
      <p:pic>
        <p:nvPicPr>
          <p:cNvPr id="4" name="Obrázek 3" descr="Původní „domácí“ raci mají na kahánku. Může za to sucho, norek i ...">
            <a:extLst>
              <a:ext uri="{FF2B5EF4-FFF2-40B4-BE49-F238E27FC236}">
                <a16:creationId xmlns:a16="http://schemas.microsoft.com/office/drawing/2014/main" id="{750B34E1-16C3-44F9-8CC2-548E3AE3B27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5221" y="1275345"/>
            <a:ext cx="4032448" cy="2517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4" descr="Obsah obrázku exteriér, rostlina, tráva, květina&#10;&#10;Popis byl vytvořen automaticky">
            <a:extLst>
              <a:ext uri="{FF2B5EF4-FFF2-40B4-BE49-F238E27FC236}">
                <a16:creationId xmlns:a16="http://schemas.microsoft.com/office/drawing/2014/main" id="{77BFE657-274E-4493-9CD2-4CE3D3DE1AAE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81" y="4005064"/>
            <a:ext cx="3960440" cy="252028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CE0FA083-3AA2-4806-B233-F7FF4FFE035C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966" y="4002357"/>
            <a:ext cx="2735570" cy="2517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Obrázek 9" descr="Obsah obrázku květina, rostlina, exteriér, tráva&#10;&#10;Popis byl vytvořen automaticky">
            <a:extLst>
              <a:ext uri="{FF2B5EF4-FFF2-40B4-BE49-F238E27FC236}">
                <a16:creationId xmlns:a16="http://schemas.microsoft.com/office/drawing/2014/main" id="{9B3EE5D2-337E-4C6B-AAB6-8162F311371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281" y="4002357"/>
            <a:ext cx="3776442" cy="2517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5811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353DDC-D58C-4532-BE78-EE35CF0AB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40704" y="4678393"/>
            <a:ext cx="10515600" cy="1325563"/>
          </a:xfrm>
        </p:spPr>
        <p:txBody>
          <a:bodyPr/>
          <a:lstStyle/>
          <a:p>
            <a:r>
              <a:rPr lang="cs-CZ" dirty="0"/>
              <a:t>Co zůstalo? Kam se vypravíme? </a:t>
            </a:r>
            <a:endParaRPr lang="en-GB" dirty="0"/>
          </a:p>
        </p:txBody>
      </p:sp>
      <p:pic>
        <p:nvPicPr>
          <p:cNvPr id="6" name="Obrázek 5" descr="Obsah obrázku tráva, exteriér, muž, osoba&#10;&#10;Popis byl vytvořen automaticky">
            <a:extLst>
              <a:ext uri="{FF2B5EF4-FFF2-40B4-BE49-F238E27FC236}">
                <a16:creationId xmlns:a16="http://schemas.microsoft.com/office/drawing/2014/main" id="{DA931C64-03D7-4464-9A26-60DE1616B3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854043"/>
            <a:ext cx="5647791" cy="3763020"/>
          </a:xfrm>
          <a:prstGeom prst="rect">
            <a:avLst/>
          </a:prstGeom>
        </p:spPr>
      </p:pic>
      <p:pic>
        <p:nvPicPr>
          <p:cNvPr id="8" name="Obrázek 7" descr="Obsah obrázku tráva, exteriér, strom, rostlina&#10;&#10;Popis byl vytvořen automaticky">
            <a:extLst>
              <a:ext uri="{FF2B5EF4-FFF2-40B4-BE49-F238E27FC236}">
                <a16:creationId xmlns:a16="http://schemas.microsoft.com/office/drawing/2014/main" id="{99490F59-9DE1-4363-BA70-A50CAC4916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70" y="854043"/>
            <a:ext cx="5644529" cy="3763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4867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972841-3D2D-46E7-94CA-084BBF964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84720" y="26625"/>
            <a:ext cx="9780091" cy="1174233"/>
          </a:xfrm>
        </p:spPr>
        <p:txBody>
          <a:bodyPr/>
          <a:lstStyle/>
          <a:p>
            <a:r>
              <a:rPr lang="cs-CZ" dirty="0"/>
              <a:t>Které místo je blízko školy?</a:t>
            </a:r>
            <a:endParaRPr lang="en-GB" dirty="0"/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A3FA7B0B-94D5-4463-BD33-1C4EB244BA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89" y="1277952"/>
            <a:ext cx="3620513" cy="2413675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87BD3E8E-6BF4-4E99-8C18-778FCF6FC8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743" y="1260192"/>
            <a:ext cx="3620513" cy="2413675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9C5C96F2-C929-4E1D-B91E-FFA8729D88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512" y="1274563"/>
            <a:ext cx="3623977" cy="2415984"/>
          </a:xfrm>
          <a:prstGeom prst="rect">
            <a:avLst/>
          </a:prstGeom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477327E3-FC08-4ECB-BE41-B4F75D5E3B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89" y="4077577"/>
            <a:ext cx="3571523" cy="2381015"/>
          </a:xfrm>
          <a:prstGeom prst="rect">
            <a:avLst/>
          </a:prstGeom>
        </p:spPr>
      </p:pic>
      <p:pic>
        <p:nvPicPr>
          <p:cNvPr id="25" name="Obrázek 24">
            <a:extLst>
              <a:ext uri="{FF2B5EF4-FFF2-40B4-BE49-F238E27FC236}">
                <a16:creationId xmlns:a16="http://schemas.microsoft.com/office/drawing/2014/main" id="{D408FC2F-807F-4274-8F99-82909DE5FA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743" y="4025729"/>
            <a:ext cx="3659981" cy="2439987"/>
          </a:xfrm>
          <a:prstGeom prst="rect">
            <a:avLst/>
          </a:prstGeom>
        </p:spPr>
      </p:pic>
      <p:pic>
        <p:nvPicPr>
          <p:cNvPr id="27" name="Obrázek 26">
            <a:extLst>
              <a:ext uri="{FF2B5EF4-FFF2-40B4-BE49-F238E27FC236}">
                <a16:creationId xmlns:a16="http://schemas.microsoft.com/office/drawing/2014/main" id="{A0648A0C-303D-406A-BC73-1DD26D180D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511" y="4013349"/>
            <a:ext cx="3623977" cy="2415985"/>
          </a:xfrm>
          <a:prstGeom prst="rect">
            <a:avLst/>
          </a:prstGeom>
        </p:spPr>
      </p:pic>
      <p:sp>
        <p:nvSpPr>
          <p:cNvPr id="28" name="TextovéPole 27">
            <a:extLst>
              <a:ext uri="{FF2B5EF4-FFF2-40B4-BE49-F238E27FC236}">
                <a16:creationId xmlns:a16="http://schemas.microsoft.com/office/drawing/2014/main" id="{40518D87-1422-415B-8936-FE79F23DD5BA}"/>
              </a:ext>
            </a:extLst>
          </p:cNvPr>
          <p:cNvSpPr txBox="1"/>
          <p:nvPr/>
        </p:nvSpPr>
        <p:spPr>
          <a:xfrm>
            <a:off x="191344" y="3692778"/>
            <a:ext cx="11449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  Pohodové údolí za Mlýnským rybníkem       Jureček			             </a:t>
            </a:r>
            <a:r>
              <a:rPr lang="cs-CZ" dirty="0" err="1"/>
              <a:t>Marvánek</a:t>
            </a:r>
            <a:r>
              <a:rPr lang="cs-CZ" dirty="0"/>
              <a:t> </a:t>
            </a:r>
          </a:p>
        </p:txBody>
      </p: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2CC59086-60F4-4D3C-8CAA-69B85A88F6A4}"/>
              </a:ext>
            </a:extLst>
          </p:cNvPr>
          <p:cNvSpPr txBox="1"/>
          <p:nvPr/>
        </p:nvSpPr>
        <p:spPr>
          <a:xfrm>
            <a:off x="174358" y="6458969"/>
            <a:ext cx="10518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  Mlýnský rybník			       Násep u trati u mostu v ulici 5. května	             Jez na Rokytce</a:t>
            </a:r>
          </a:p>
        </p:txBody>
      </p:sp>
    </p:spTree>
    <p:extLst>
      <p:ext uri="{BB962C8B-B14F-4D97-AF65-F5344CB8AC3E}">
        <p14:creationId xmlns:p14="http://schemas.microsoft.com/office/powerpoint/2010/main" val="2439759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D0FFC7AE-B329-428C-8340-B12C385C56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9338"/>
          <a:stretch/>
        </p:blipFill>
        <p:spPr>
          <a:xfrm>
            <a:off x="0" y="-99392"/>
            <a:ext cx="11866758" cy="6957392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21972841-3D2D-46E7-94CA-084BBF964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9576" y="116632"/>
            <a:ext cx="10515600" cy="1325563"/>
          </a:xfrm>
        </p:spPr>
        <p:txBody>
          <a:bodyPr/>
          <a:lstStyle/>
          <a:p>
            <a:r>
              <a:rPr lang="cs-CZ" dirty="0"/>
              <a:t>Dojdeme tam za 20 minut? Kudy?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77449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841D24E-B886-4231-9E91-A3AD2A7D55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8" y="20226"/>
            <a:ext cx="9793088" cy="6514938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B232D38-CE03-447F-9C8E-60A2B909B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si pamatujete z výpravy k trati? Proč byste tam někoho poslali?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452179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349CDD46-8BB4-464E-9B3F-DEA4B2D8FE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199907" cy="6768752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0D37D16B-88D1-4AC4-B23E-BB1843144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760662"/>
            <a:ext cx="6960096" cy="1325563"/>
          </a:xfrm>
        </p:spPr>
        <p:txBody>
          <a:bodyPr/>
          <a:lstStyle/>
          <a:p>
            <a:r>
              <a:rPr lang="cs-CZ" dirty="0"/>
              <a:t>Kudy jsme šli?</a:t>
            </a:r>
            <a:endParaRPr lang="en-GB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46F3DC5D-C597-4CF0-9CE6-EE8948DF6B16}"/>
              </a:ext>
            </a:extLst>
          </p:cNvPr>
          <p:cNvSpPr txBox="1"/>
          <p:nvPr/>
        </p:nvSpPr>
        <p:spPr>
          <a:xfrm>
            <a:off x="2495600" y="1340768"/>
            <a:ext cx="3016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>
                <a:solidFill>
                  <a:srgbClr val="FFFF00"/>
                </a:solidFill>
              </a:rPr>
              <a:t>1</a:t>
            </a:r>
            <a:endParaRPr lang="en-GB" sz="3200" dirty="0">
              <a:solidFill>
                <a:srgbClr val="FFFF00"/>
              </a:solidFill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ED156433-7C03-4BB2-BDB9-659A3D8BB957}"/>
              </a:ext>
            </a:extLst>
          </p:cNvPr>
          <p:cNvSpPr txBox="1"/>
          <p:nvPr/>
        </p:nvSpPr>
        <p:spPr>
          <a:xfrm>
            <a:off x="2657462" y="260648"/>
            <a:ext cx="279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>
                <a:solidFill>
                  <a:srgbClr val="FFFF00"/>
                </a:solidFill>
              </a:rPr>
              <a:t>2</a:t>
            </a:r>
            <a:endParaRPr lang="en-GB" sz="3200" dirty="0">
              <a:solidFill>
                <a:srgbClr val="FFFF00"/>
              </a:solidFill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2E043082-31A4-4810-B190-7916DA974E5C}"/>
              </a:ext>
            </a:extLst>
          </p:cNvPr>
          <p:cNvSpPr txBox="1"/>
          <p:nvPr/>
        </p:nvSpPr>
        <p:spPr>
          <a:xfrm>
            <a:off x="3863752" y="476672"/>
            <a:ext cx="3016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>
                <a:solidFill>
                  <a:srgbClr val="FFFF00"/>
                </a:solidFill>
              </a:rPr>
              <a:t>3</a:t>
            </a:r>
            <a:endParaRPr lang="en-GB" sz="3200" dirty="0">
              <a:solidFill>
                <a:srgbClr val="FFFF00"/>
              </a:solidFill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00E7FEFE-9FDF-40BA-9E57-A22D85AC829F}"/>
              </a:ext>
            </a:extLst>
          </p:cNvPr>
          <p:cNvSpPr txBox="1"/>
          <p:nvPr/>
        </p:nvSpPr>
        <p:spPr>
          <a:xfrm>
            <a:off x="3740381" y="1048380"/>
            <a:ext cx="3016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>
                <a:solidFill>
                  <a:srgbClr val="FFFF00"/>
                </a:solidFill>
              </a:rPr>
              <a:t>4</a:t>
            </a:r>
            <a:endParaRPr lang="en-GB" sz="3200" dirty="0">
              <a:solidFill>
                <a:srgbClr val="FFFF00"/>
              </a:solidFill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037F093C-38DA-43B2-8C76-00931F2175B7}"/>
              </a:ext>
            </a:extLst>
          </p:cNvPr>
          <p:cNvSpPr txBox="1"/>
          <p:nvPr/>
        </p:nvSpPr>
        <p:spPr>
          <a:xfrm>
            <a:off x="4799856" y="1917804"/>
            <a:ext cx="3016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>
                <a:solidFill>
                  <a:srgbClr val="FFFF00"/>
                </a:solidFill>
              </a:rPr>
              <a:t>5</a:t>
            </a:r>
            <a:endParaRPr lang="en-GB" sz="3200" dirty="0">
              <a:solidFill>
                <a:srgbClr val="FFFF00"/>
              </a:solidFill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BD64837F-639D-4FB4-86EB-ED68961F559A}"/>
              </a:ext>
            </a:extLst>
          </p:cNvPr>
          <p:cNvSpPr txBox="1"/>
          <p:nvPr/>
        </p:nvSpPr>
        <p:spPr>
          <a:xfrm>
            <a:off x="6045934" y="1634310"/>
            <a:ext cx="3016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>
                <a:solidFill>
                  <a:srgbClr val="FFFF00"/>
                </a:solidFill>
              </a:rPr>
              <a:t>6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C1863CFD-4982-4D97-BCCF-00BF9C67E7E8}"/>
              </a:ext>
            </a:extLst>
          </p:cNvPr>
          <p:cNvSpPr txBox="1"/>
          <p:nvPr/>
        </p:nvSpPr>
        <p:spPr>
          <a:xfrm>
            <a:off x="10128448" y="4869159"/>
            <a:ext cx="3016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>
                <a:solidFill>
                  <a:srgbClr val="FFFF00"/>
                </a:solidFill>
              </a:rPr>
              <a:t>8</a:t>
            </a:r>
            <a:endParaRPr lang="en-GB" sz="3200" dirty="0">
              <a:solidFill>
                <a:srgbClr val="FFFF00"/>
              </a:solidFill>
            </a:endParaRP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59307874-205B-4D65-B1A6-A36CA14A9CFF}"/>
              </a:ext>
            </a:extLst>
          </p:cNvPr>
          <p:cNvSpPr txBox="1"/>
          <p:nvPr/>
        </p:nvSpPr>
        <p:spPr>
          <a:xfrm>
            <a:off x="7536160" y="1666475"/>
            <a:ext cx="3016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>
                <a:solidFill>
                  <a:srgbClr val="FFFF00"/>
                </a:solidFill>
              </a:rPr>
              <a:t>7</a:t>
            </a:r>
            <a:endParaRPr lang="en-GB" sz="3200" dirty="0">
              <a:solidFill>
                <a:srgbClr val="FFFF00"/>
              </a:solidFill>
            </a:endParaRP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C1863CFD-4982-4D97-BCCF-00BF9C67E7E8}"/>
              </a:ext>
            </a:extLst>
          </p:cNvPr>
          <p:cNvSpPr txBox="1"/>
          <p:nvPr/>
        </p:nvSpPr>
        <p:spPr>
          <a:xfrm>
            <a:off x="10128448" y="5805264"/>
            <a:ext cx="3016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>
                <a:solidFill>
                  <a:srgbClr val="FFFF00"/>
                </a:solidFill>
              </a:rPr>
              <a:t>9</a:t>
            </a:r>
            <a:endParaRPr lang="en-GB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06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184779-9DEB-4033-9EFB-6DAF41953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68696" y="188640"/>
            <a:ext cx="10515600" cy="1325563"/>
          </a:xfrm>
        </p:spPr>
        <p:txBody>
          <a:bodyPr/>
          <a:lstStyle/>
          <a:p>
            <a:r>
              <a:rPr lang="cs-CZ" dirty="0"/>
              <a:t>Co si o místech pamatujete?</a:t>
            </a:r>
            <a:endParaRPr lang="en-GB" dirty="0"/>
          </a:p>
        </p:txBody>
      </p:sp>
      <p:pic>
        <p:nvPicPr>
          <p:cNvPr id="3" name="Obrázek 2" descr="Obsah obrázku tráva, exteriér, strom, rostlina&#10;&#10;Popis byl vytvořen automaticky">
            <a:extLst>
              <a:ext uri="{FF2B5EF4-FFF2-40B4-BE49-F238E27FC236}">
                <a16:creationId xmlns:a16="http://schemas.microsoft.com/office/drawing/2014/main" id="{5385C11E-FF92-43A6-BF92-87601CA98C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" y="1268760"/>
            <a:ext cx="3888433" cy="2592288"/>
          </a:xfrm>
          <a:prstGeom prst="rect">
            <a:avLst/>
          </a:prstGeom>
        </p:spPr>
      </p:pic>
      <p:pic>
        <p:nvPicPr>
          <p:cNvPr id="5" name="Obrázek 4" descr="Obsah obrázku tráva, exteriér, rostlina, strom&#10;&#10;Popis byl vytvořen automaticky">
            <a:extLst>
              <a:ext uri="{FF2B5EF4-FFF2-40B4-BE49-F238E27FC236}">
                <a16:creationId xmlns:a16="http://schemas.microsoft.com/office/drawing/2014/main" id="{D5221DA5-ED25-4D70-ACDD-333BCD9722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76" y="1270256"/>
            <a:ext cx="3888433" cy="2590792"/>
          </a:xfrm>
          <a:prstGeom prst="rect">
            <a:avLst/>
          </a:prstGeom>
        </p:spPr>
      </p:pic>
      <p:pic>
        <p:nvPicPr>
          <p:cNvPr id="7" name="Obrázek 6" descr="Obsah obrázku tráva, exteriér, dívka, mladý&#10;&#10;Popis byl vytvořen automaticky">
            <a:extLst>
              <a:ext uri="{FF2B5EF4-FFF2-40B4-BE49-F238E27FC236}">
                <a16:creationId xmlns:a16="http://schemas.microsoft.com/office/drawing/2014/main" id="{7092B0F1-3154-49C3-A3B1-879C3E9928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618" y="3974397"/>
            <a:ext cx="3888432" cy="2592288"/>
          </a:xfrm>
          <a:prstGeom prst="rect">
            <a:avLst/>
          </a:prstGeom>
        </p:spPr>
      </p:pic>
      <p:pic>
        <p:nvPicPr>
          <p:cNvPr id="9" name="Obrázek 8" descr="Obsah obrázku plot, exteriér, budova, kuře&#10;&#10;Popis byl vytvořen automaticky">
            <a:extLst>
              <a:ext uri="{FF2B5EF4-FFF2-40B4-BE49-F238E27FC236}">
                <a16:creationId xmlns:a16="http://schemas.microsoft.com/office/drawing/2014/main" id="{7D7625B2-F988-41C9-824B-60C68700194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215" y="1268760"/>
            <a:ext cx="3888433" cy="2590792"/>
          </a:xfrm>
          <a:prstGeom prst="rect">
            <a:avLst/>
          </a:prstGeom>
        </p:spPr>
      </p:pic>
      <p:pic>
        <p:nvPicPr>
          <p:cNvPr id="11" name="Obrázek 10" descr="Obsah obrázku exteriér, tráva, strom&#10;&#10;Popis byl vytvořen automaticky">
            <a:extLst>
              <a:ext uri="{FF2B5EF4-FFF2-40B4-BE49-F238E27FC236}">
                <a16:creationId xmlns:a16="http://schemas.microsoft.com/office/drawing/2014/main" id="{568EEAFA-6522-48E7-AA29-19148E9E176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56084" y="4398089"/>
            <a:ext cx="2539219" cy="1691835"/>
          </a:xfrm>
          <a:prstGeom prst="rect">
            <a:avLst/>
          </a:prstGeom>
        </p:spPr>
      </p:pic>
      <p:pic>
        <p:nvPicPr>
          <p:cNvPr id="13" name="Obrázek 12" descr="Obsah obrázku vlak, stopa, tráva, cestování&#10;&#10;Popis byl vytvořen automaticky">
            <a:extLst>
              <a:ext uri="{FF2B5EF4-FFF2-40B4-BE49-F238E27FC236}">
                <a16:creationId xmlns:a16="http://schemas.microsoft.com/office/drawing/2014/main" id="{96C8EDC8-7AFE-4A61-BF14-57DF959E2A2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3922825"/>
            <a:ext cx="3888433" cy="2590791"/>
          </a:xfrm>
          <a:prstGeom prst="rect">
            <a:avLst/>
          </a:prstGeom>
        </p:spPr>
      </p:pic>
      <p:pic>
        <p:nvPicPr>
          <p:cNvPr id="15" name="Obrázek 14" descr="Obsah obrázku tráva, exteriér, stojící, pole&#10;&#10;Popis byl vytvořen automaticky">
            <a:extLst>
              <a:ext uri="{FF2B5EF4-FFF2-40B4-BE49-F238E27FC236}">
                <a16:creationId xmlns:a16="http://schemas.microsoft.com/office/drawing/2014/main" id="{0DD34E42-6417-49CA-9694-E3F37E3A34E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73" t="26421" r="44697" b="27779"/>
          <a:stretch/>
        </p:blipFill>
        <p:spPr>
          <a:xfrm>
            <a:off x="9804056" y="3974396"/>
            <a:ext cx="2124591" cy="257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544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1EAD8B8A-2B07-4042-9306-12534DB7F3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t="12201" r="22039" b="5250"/>
          <a:stretch/>
        </p:blipFill>
        <p:spPr>
          <a:xfrm>
            <a:off x="839416" y="1124744"/>
            <a:ext cx="9505056" cy="5661248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9A752CDB-85D7-4263-BAFB-E9D612B9A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cs-CZ" dirty="0"/>
              <a:t>Pojďte si udělat vlastní Uličník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68882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D79B4C58-56D9-4A5E-AD71-0F0986CFFBF4}"/>
              </a:ext>
            </a:extLst>
          </p:cNvPr>
          <p:cNvSpPr/>
          <p:nvPr/>
        </p:nvSpPr>
        <p:spPr>
          <a:xfrm>
            <a:off x="1055440" y="836712"/>
            <a:ext cx="6096000" cy="252376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cs-CZ" sz="2800" b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Zdroje obrázků a map:</a:t>
            </a:r>
          </a:p>
          <a:p>
            <a:pPr>
              <a:spcAft>
                <a:spcPts val="0"/>
              </a:spcAft>
            </a:pPr>
            <a:endParaRPr lang="cs-CZ" sz="2800" b="1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sz="2800" dirty="0">
                <a:solidFill>
                  <a:srgbClr val="2B2B2B"/>
                </a:solidFill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archiv Muzea Říčany</a:t>
            </a:r>
          </a:p>
          <a:p>
            <a:pPr>
              <a:spcAft>
                <a:spcPts val="0"/>
              </a:spcAft>
            </a:pPr>
            <a:r>
              <a:rPr lang="cs-CZ" sz="2800" dirty="0">
                <a:solidFill>
                  <a:srgbClr val="2B2B2B"/>
                </a:solidFill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www.mapy.cz</a:t>
            </a:r>
            <a:endParaRPr lang="cs-CZ" sz="2800" dirty="0">
              <a:solidFill>
                <a:srgbClr val="2B2B2B"/>
              </a:solidFill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cs-CZ" sz="2800" dirty="0">
              <a:solidFill>
                <a:srgbClr val="2B2B2B"/>
              </a:solidFill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3443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" y="-554038"/>
            <a:ext cx="12290425" cy="796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168696" y="-34635"/>
            <a:ext cx="10515600" cy="1325563"/>
          </a:xfrm>
        </p:spPr>
        <p:txBody>
          <a:bodyPr>
            <a:noAutofit/>
          </a:bodyPr>
          <a:lstStyle/>
          <a:p>
            <a:r>
              <a:rPr lang="cs-CZ" sz="3200" dirty="0"/>
              <a:t>Tento pohled by se vám ukázal z místa dnešní školy </a:t>
            </a:r>
            <a:r>
              <a:rPr lang="cs-CZ" sz="3200" dirty="0" err="1"/>
              <a:t>Magic</a:t>
            </a:r>
            <a:r>
              <a:rPr lang="cs-CZ" sz="3200" dirty="0"/>
              <a:t> </a:t>
            </a:r>
            <a:r>
              <a:rPr lang="cs-CZ" sz="3200" dirty="0" err="1"/>
              <a:t>Hill</a:t>
            </a:r>
            <a:r>
              <a:rPr lang="cs-CZ" sz="3200" dirty="0"/>
              <a:t>. Poznáte největší budovu uprostřed? </a:t>
            </a:r>
          </a:p>
        </p:txBody>
      </p:sp>
    </p:spTree>
    <p:extLst>
      <p:ext uri="{BB962C8B-B14F-4D97-AF65-F5344CB8AC3E}">
        <p14:creationId xmlns:p14="http://schemas.microsoft.com/office/powerpoint/2010/main" val="9332989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704" y="-1323529"/>
            <a:ext cx="12432704" cy="8291898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528736" y="18864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cs-CZ" dirty="0"/>
              <a:t>Toto je pohled ze stejného místa dnes. Kde byste hledali nádraží? Kde stojí fotograf?</a:t>
            </a:r>
          </a:p>
        </p:txBody>
      </p:sp>
    </p:spTree>
    <p:extLst>
      <p:ext uri="{BB962C8B-B14F-4D97-AF65-F5344CB8AC3E}">
        <p14:creationId xmlns:p14="http://schemas.microsoft.com/office/powerpoint/2010/main" val="16136742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cký objekt 9">
            <a:extLst>
              <a:ext uri="{FF2B5EF4-FFF2-40B4-BE49-F238E27FC236}">
                <a16:creationId xmlns:a16="http://schemas.microsoft.com/office/drawing/2014/main" id="{094CD7F0-61C4-4786-BE58-C4628228BF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33916" y="559580"/>
            <a:ext cx="562783" cy="562783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56996616-7882-4AB1-92BE-A35480E3C1E0}"/>
              </a:ext>
            </a:extLst>
          </p:cNvPr>
          <p:cNvSpPr txBox="1"/>
          <p:nvPr/>
        </p:nvSpPr>
        <p:spPr>
          <a:xfrm>
            <a:off x="695400" y="448510"/>
            <a:ext cx="52565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>
                <a:solidFill>
                  <a:schemeClr val="bg2">
                    <a:lumMod val="25000"/>
                  </a:schemeClr>
                </a:solidFill>
                <a:latin typeface="Franklin Gothic Demi" panose="020B0703020102020204" pitchFamily="34" charset="0"/>
              </a:rPr>
              <a:t>Co se změnilo a co zůstalo?</a:t>
            </a:r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73" y="1033285"/>
            <a:ext cx="3471407" cy="2250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040" y="264907"/>
            <a:ext cx="4025621" cy="26837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Ovál 2"/>
          <p:cNvSpPr/>
          <p:nvPr/>
        </p:nvSpPr>
        <p:spPr>
          <a:xfrm>
            <a:off x="479376" y="3429000"/>
            <a:ext cx="7416824" cy="309634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vál 6"/>
          <p:cNvSpPr/>
          <p:nvPr/>
        </p:nvSpPr>
        <p:spPr>
          <a:xfrm>
            <a:off x="4223792" y="3285607"/>
            <a:ext cx="7056784" cy="323973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/>
          <p:cNvSpPr txBox="1"/>
          <p:nvPr/>
        </p:nvSpPr>
        <p:spPr>
          <a:xfrm>
            <a:off x="460224" y="3429000"/>
            <a:ext cx="1406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Franklin Gothic Demi" panose="020B0703020102020204" pitchFamily="34" charset="0"/>
              </a:rPr>
              <a:t>Před 70 lety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10594985" y="3285607"/>
            <a:ext cx="692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Franklin Gothic Demi" panose="020B0703020102020204" pitchFamily="34" charset="0"/>
              </a:rPr>
              <a:t>Dnes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1415481" y="4323672"/>
            <a:ext cx="20882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Franklin Gothic Book" panose="020B0503020102020204" pitchFamily="34" charset="0"/>
              </a:rPr>
              <a:t>louka, pole, potok, cesta, keře, plaňkové ploty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4943872" y="4341049"/>
            <a:ext cx="18001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Franklin Gothic Book" panose="020B0503020102020204" pitchFamily="34" charset="0"/>
              </a:rPr>
              <a:t>rodinné domy</a:t>
            </a:r>
          </a:p>
          <a:p>
            <a:r>
              <a:rPr lang="cs-CZ" dirty="0">
                <a:latin typeface="Franklin Gothic Book" panose="020B0503020102020204" pitchFamily="34" charset="0"/>
              </a:rPr>
              <a:t>nádraží</a:t>
            </a:r>
          </a:p>
          <a:p>
            <a:r>
              <a:rPr lang="cs-CZ" dirty="0">
                <a:latin typeface="Franklin Gothic Book" panose="020B0503020102020204" pitchFamily="34" charset="0"/>
              </a:rPr>
              <a:t>stromy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8184232" y="4047141"/>
            <a:ext cx="18001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Franklin Gothic Book" panose="020B0503020102020204" pitchFamily="34" charset="0"/>
              </a:rPr>
              <a:t>škola a školka </a:t>
            </a:r>
            <a:r>
              <a:rPr lang="cs-CZ" dirty="0" err="1">
                <a:latin typeface="Franklin Gothic Book" panose="020B0503020102020204" pitchFamily="34" charset="0"/>
              </a:rPr>
              <a:t>Magic</a:t>
            </a:r>
            <a:r>
              <a:rPr lang="cs-CZ" dirty="0">
                <a:latin typeface="Franklin Gothic Book" panose="020B0503020102020204" pitchFamily="34" charset="0"/>
              </a:rPr>
              <a:t> </a:t>
            </a:r>
            <a:r>
              <a:rPr lang="cs-CZ" dirty="0" err="1">
                <a:latin typeface="Franklin Gothic Book" panose="020B0503020102020204" pitchFamily="34" charset="0"/>
              </a:rPr>
              <a:t>Hill</a:t>
            </a:r>
            <a:endParaRPr lang="cs-CZ" dirty="0">
              <a:latin typeface="Franklin Gothic Book" panose="020B0503020102020204" pitchFamily="34" charset="0"/>
            </a:endParaRPr>
          </a:p>
          <a:p>
            <a:endParaRPr lang="cs-CZ" dirty="0">
              <a:latin typeface="Franklin Gothic Book" panose="020B0503020102020204" pitchFamily="34" charset="0"/>
            </a:endParaRPr>
          </a:p>
          <a:p>
            <a:r>
              <a:rPr lang="cs-CZ" dirty="0">
                <a:latin typeface="Franklin Gothic Book" panose="020B0503020102020204" pitchFamily="34" charset="0"/>
              </a:rPr>
              <a:t> sídliště </a:t>
            </a:r>
          </a:p>
          <a:p>
            <a:endParaRPr lang="cs-CZ" dirty="0">
              <a:latin typeface="Franklin Gothic Book" panose="020B0503020102020204" pitchFamily="34" charset="0"/>
            </a:endParaRPr>
          </a:p>
          <a:p>
            <a:r>
              <a:rPr lang="cs-CZ" dirty="0">
                <a:latin typeface="Franklin Gothic Book" panose="020B0503020102020204" pitchFamily="34" charset="0"/>
              </a:rPr>
              <a:t>bazén Na Fialce</a:t>
            </a:r>
          </a:p>
          <a:p>
            <a:endParaRPr lang="cs-CZ" dirty="0">
              <a:latin typeface="Franklin Gothic Book" panose="020B0503020102020204" pitchFamily="34" charset="0"/>
            </a:endParaRPr>
          </a:p>
          <a:p>
            <a:r>
              <a:rPr lang="cs-CZ" dirty="0">
                <a:latin typeface="Franklin Gothic Book" panose="020B0503020102020204" pitchFamily="34" charset="0"/>
              </a:rPr>
              <a:t>auta</a:t>
            </a:r>
          </a:p>
        </p:txBody>
      </p:sp>
    </p:spTree>
    <p:extLst>
      <p:ext uri="{BB962C8B-B14F-4D97-AF65-F5344CB8AC3E}">
        <p14:creationId xmlns:p14="http://schemas.microsoft.com/office/powerpoint/2010/main" val="498699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4760662"/>
            <a:ext cx="10992544" cy="1325563"/>
          </a:xfrm>
        </p:spPr>
        <p:txBody>
          <a:bodyPr>
            <a:normAutofit fontScale="90000"/>
          </a:bodyPr>
          <a:lstStyle/>
          <a:p>
            <a:r>
              <a:rPr lang="cs-CZ" dirty="0"/>
              <a:t>Kde jste se v létě koupali vy? </a:t>
            </a:r>
            <a:br>
              <a:rPr lang="cs-CZ" dirty="0"/>
            </a:br>
            <a:r>
              <a:rPr lang="cs-CZ" dirty="0"/>
              <a:t>Koupali jste se někdy cestou ze školy? Venku?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511"/>
            <a:ext cx="6792637" cy="437688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637" y="168511"/>
            <a:ext cx="6336704" cy="437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2843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0A45F1-6F3E-4F23-80A1-87A8C3376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988840"/>
            <a:ext cx="4248472" cy="3407546"/>
          </a:xfrm>
        </p:spPr>
        <p:txBody>
          <a:bodyPr>
            <a:normAutofit fontScale="90000"/>
          </a:bodyPr>
          <a:lstStyle/>
          <a:p>
            <a:r>
              <a:rPr lang="cs-CZ" dirty="0"/>
              <a:t>Chodíš ze školy domů pěšky </a:t>
            </a:r>
            <a:br>
              <a:rPr lang="cs-CZ" dirty="0"/>
            </a:br>
            <a:r>
              <a:rPr lang="cs-CZ" dirty="0"/>
              <a:t>s kamarády?</a:t>
            </a:r>
            <a:br>
              <a:rPr lang="cs-CZ" dirty="0"/>
            </a:br>
            <a:br>
              <a:rPr lang="cs-CZ" dirty="0"/>
            </a:br>
            <a:r>
              <a:rPr lang="cs-CZ" dirty="0"/>
              <a:t>Kam chodíš rád/a po škole?</a:t>
            </a:r>
            <a:br>
              <a:rPr lang="cs-CZ" dirty="0"/>
            </a:br>
            <a:r>
              <a:rPr lang="cs-CZ" dirty="0"/>
              <a:t> 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521764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Oblíbená místa dnes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Na Fialce: kino, bazén, sportovní hala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/>
              <a:t>Lázeňská louka: </a:t>
            </a:r>
            <a:r>
              <a:rPr lang="cs-CZ" dirty="0" err="1"/>
              <a:t>rugby</a:t>
            </a:r>
            <a:r>
              <a:rPr lang="cs-CZ" dirty="0"/>
              <a:t>, hřiště</a:t>
            </a:r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788" y="2627585"/>
            <a:ext cx="5157787" cy="3439567"/>
          </a:xfrm>
          <a:prstGeom prst="rect">
            <a:avLst/>
          </a:prstGeom>
        </p:spPr>
      </p:pic>
      <p:sp>
        <p:nvSpPr>
          <p:cNvPr id="9" name="Zástupný symbol pro obsah 8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" name="Obrázek 9"/>
          <p:cNvPicPr preferRelativeResize="0"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008" y="2564904"/>
            <a:ext cx="5312410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2410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7680176" y="404665"/>
            <a:ext cx="3675212" cy="936104"/>
          </a:xfrm>
        </p:spPr>
        <p:txBody>
          <a:bodyPr/>
          <a:lstStyle/>
          <a:p>
            <a:r>
              <a:rPr lang="pl-PL" dirty="0">
                <a:latin typeface="Franklin Gothic Book" panose="020B0503020102020204" pitchFamily="34" charset="0"/>
              </a:rPr>
              <a:t>Kam chodíš rád/a po škole?</a:t>
            </a:r>
            <a:endParaRPr lang="cs-CZ" dirty="0">
              <a:latin typeface="Franklin Gothic Book" panose="020B0503020102020204" pitchFamily="34" charset="0"/>
            </a:endParaRPr>
          </a:p>
        </p:txBody>
      </p:sp>
      <p:sp>
        <p:nvSpPr>
          <p:cNvPr id="7" name="Zástupný symbol pro obsah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16" y="404664"/>
            <a:ext cx="6527101" cy="5933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1218" y="2648137"/>
            <a:ext cx="3413128" cy="3684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606821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O_Prezentace_Gradient_2020-25-02" id="{9A38B06B-2550-43A8-855F-CA4ABF4DAA36}" vid="{0EFFF500-E94A-4236-80DC-A4C48AE54866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HO_Prezentace_Gradient_2020-25-02</Template>
  <TotalTime>4580</TotalTime>
  <Words>424</Words>
  <Application>Microsoft Office PowerPoint</Application>
  <PresentationFormat>Širokoúhlá obrazovka</PresentationFormat>
  <Paragraphs>71</Paragraphs>
  <Slides>29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9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29</vt:i4>
      </vt:variant>
    </vt:vector>
  </HeadingPairs>
  <TitlesOfParts>
    <vt:vector size="39" baseType="lpstr">
      <vt:lpstr>Arial</vt:lpstr>
      <vt:lpstr>Calibri</vt:lpstr>
      <vt:lpstr>Calibri Light</vt:lpstr>
      <vt:lpstr>Franklin Gothic Book</vt:lpstr>
      <vt:lpstr>Franklin Gothic Demi</vt:lpstr>
      <vt:lpstr>Franklin Gothic Medium</vt:lpstr>
      <vt:lpstr>Remora Sans W2 Bold</vt:lpstr>
      <vt:lpstr>Remora Sans W2 Demi</vt:lpstr>
      <vt:lpstr>Times New Roman</vt:lpstr>
      <vt:lpstr>Motiv Office</vt:lpstr>
      <vt:lpstr>Prezentace aplikace PowerPoint</vt:lpstr>
      <vt:lpstr>Děti ze školy chodily pěšky cestou mezi poli a loukami, přes potoky a kolem sadů.</vt:lpstr>
      <vt:lpstr>Tento pohled by se vám ukázal z místa dnešní školy Magic Hill. Poznáte největší budovu uprostřed? </vt:lpstr>
      <vt:lpstr>Toto je pohled ze stejného místa dnes. Kde byste hledali nádraží? Kde stojí fotograf?</vt:lpstr>
      <vt:lpstr>Prezentace aplikace PowerPoint</vt:lpstr>
      <vt:lpstr>Kde jste se v létě koupali vy?  Koupali jste se někdy cestou ze školy? Venku?</vt:lpstr>
      <vt:lpstr>Chodíš ze školy domů pěšky  s kamarády?  Kam chodíš rád/a po škole?   </vt:lpstr>
      <vt:lpstr>Oblíbená místa dnes</vt:lpstr>
      <vt:lpstr>Prezentace aplikace PowerPoint</vt:lpstr>
      <vt:lpstr>Děti cestou ze školy…</vt:lpstr>
      <vt:lpstr>Kdo chodil bos do školy?</vt:lpstr>
      <vt:lpstr>Děti odpoledne po škole…</vt:lpstr>
      <vt:lpstr>Děti se staraly po škole o zvířata.</vt:lpstr>
      <vt:lpstr>Koho rodiče pustili nejdál? </vt:lpstr>
      <vt:lpstr>Jak daleko od domu smíte chodit sami?</vt:lpstr>
      <vt:lpstr>Jak změřím vzdálenost na mapě – měřítko</vt:lpstr>
      <vt:lpstr>Jak změřím vzdálenost na mapě</vt:lpstr>
      <vt:lpstr>S kým si děti venku hrály?</vt:lpstr>
      <vt:lpstr>Čeho se dnes rodiče a děti mohou obávat?</vt:lpstr>
      <vt:lpstr>Místa, kde byly ještě v 50. letech louky a potoky, jsou dnes zastavěná.</vt:lpstr>
      <vt:lpstr>Co zmizelo?</vt:lpstr>
      <vt:lpstr>Co zůstalo? Kam se vypravíme? </vt:lpstr>
      <vt:lpstr>Které místo je blízko školy?</vt:lpstr>
      <vt:lpstr>Dojdeme tam za 20 minut? Kudy?</vt:lpstr>
      <vt:lpstr>Co si pamatujete z výpravy k trati? Proč byste tam někoho poslali?</vt:lpstr>
      <vt:lpstr>Kudy jsme šli?</vt:lpstr>
      <vt:lpstr>Co si o místech pamatujete?</vt:lpstr>
      <vt:lpstr>Pojďte si udělat vlastní Uličník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Ježková Edita Ing.</dc:creator>
  <cp:lastModifiedBy>Paní  Skalošová</cp:lastModifiedBy>
  <cp:revision>116</cp:revision>
  <dcterms:created xsi:type="dcterms:W3CDTF">2020-02-26T17:22:59Z</dcterms:created>
  <dcterms:modified xsi:type="dcterms:W3CDTF">2022-02-22T14:52:52Z</dcterms:modified>
</cp:coreProperties>
</file>